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71" r:id="rId6"/>
    <p:sldId id="272" r:id="rId7"/>
    <p:sldId id="273" r:id="rId8"/>
    <p:sldId id="259" r:id="rId9"/>
    <p:sldId id="264" r:id="rId10"/>
    <p:sldId id="263" r:id="rId11"/>
    <p:sldId id="268" r:id="rId12"/>
    <p:sldId id="262" r:id="rId13"/>
    <p:sldId id="265" r:id="rId14"/>
    <p:sldId id="261" r:id="rId15"/>
    <p:sldId id="269" r:id="rId16"/>
    <p:sldId id="270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5F4ED3-7C09-4AEC-A1B1-0B38E1BE159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BE1102EB-850E-4715-A7D7-C0D580580B68}">
      <dgm:prSet phldrT="[文本]"/>
      <dgm:spPr/>
      <dgm:t>
        <a:bodyPr/>
        <a:lstStyle/>
        <a:p>
          <a:r>
            <a:rPr lang="zh-CN" altLang="en-US" dirty="0" smtClean="0"/>
            <a:t>开发</a:t>
          </a:r>
          <a:endParaRPr lang="zh-CN" altLang="en-US" dirty="0"/>
        </a:p>
      </dgm:t>
    </dgm:pt>
    <dgm:pt modelId="{65BD8452-30CB-442D-97D5-30AC8D97156B}" type="parTrans" cxnId="{2431D4FA-8740-42D3-8A52-CE539DC3280C}">
      <dgm:prSet/>
      <dgm:spPr/>
      <dgm:t>
        <a:bodyPr/>
        <a:lstStyle/>
        <a:p>
          <a:endParaRPr lang="zh-CN" altLang="en-US"/>
        </a:p>
      </dgm:t>
    </dgm:pt>
    <dgm:pt modelId="{91457E98-8471-4B41-BC6C-3189837C2250}" type="sibTrans" cxnId="{2431D4FA-8740-42D3-8A52-CE539DC3280C}">
      <dgm:prSet/>
      <dgm:spPr/>
      <dgm:t>
        <a:bodyPr/>
        <a:lstStyle/>
        <a:p>
          <a:endParaRPr lang="zh-CN" altLang="en-US"/>
        </a:p>
      </dgm:t>
    </dgm:pt>
    <dgm:pt modelId="{1435092F-02ED-42DF-B54B-29109A65F98E}">
      <dgm:prSet phldrT="[文本]"/>
      <dgm:spPr/>
      <dgm:t>
        <a:bodyPr/>
        <a:lstStyle/>
        <a:p>
          <a:r>
            <a:rPr lang="zh-CN" altLang="en-US" dirty="0" smtClean="0"/>
            <a:t>传输</a:t>
          </a:r>
          <a:endParaRPr lang="zh-CN" altLang="en-US" dirty="0"/>
        </a:p>
      </dgm:t>
    </dgm:pt>
    <dgm:pt modelId="{67780F36-2308-443B-9160-801844C5BF01}" type="parTrans" cxnId="{755C3B69-66EA-4468-9301-2064E8B36E0F}">
      <dgm:prSet/>
      <dgm:spPr/>
      <dgm:t>
        <a:bodyPr/>
        <a:lstStyle/>
        <a:p>
          <a:endParaRPr lang="zh-CN" altLang="en-US"/>
        </a:p>
      </dgm:t>
    </dgm:pt>
    <dgm:pt modelId="{C70ABB51-E05A-4CA3-8577-960CFFC1D9F2}" type="sibTrans" cxnId="{755C3B69-66EA-4468-9301-2064E8B36E0F}">
      <dgm:prSet/>
      <dgm:spPr/>
      <dgm:t>
        <a:bodyPr/>
        <a:lstStyle/>
        <a:p>
          <a:endParaRPr lang="zh-CN" altLang="en-US"/>
        </a:p>
      </dgm:t>
    </dgm:pt>
    <dgm:pt modelId="{5BE92B72-AB5D-4F4C-AB8E-C919E800A2C4}">
      <dgm:prSet phldrT="[文本]"/>
      <dgm:spPr/>
      <dgm:t>
        <a:bodyPr/>
        <a:lstStyle/>
        <a:p>
          <a:r>
            <a:rPr lang="zh-CN" altLang="en-US" dirty="0" smtClean="0"/>
            <a:t>展现</a:t>
          </a:r>
          <a:endParaRPr lang="zh-CN" altLang="en-US" dirty="0"/>
        </a:p>
      </dgm:t>
    </dgm:pt>
    <dgm:pt modelId="{D986B206-DE94-4F6C-A92E-E24BCCBFDDCC}" type="parTrans" cxnId="{DC2CB9B2-36A3-433C-BB28-FFD63A3835BC}">
      <dgm:prSet/>
      <dgm:spPr/>
      <dgm:t>
        <a:bodyPr/>
        <a:lstStyle/>
        <a:p>
          <a:endParaRPr lang="zh-CN" altLang="en-US"/>
        </a:p>
      </dgm:t>
    </dgm:pt>
    <dgm:pt modelId="{E5305C69-4E7E-4EB7-9F8B-A2DF23CC4AAD}" type="sibTrans" cxnId="{DC2CB9B2-36A3-433C-BB28-FFD63A3835BC}">
      <dgm:prSet/>
      <dgm:spPr/>
      <dgm:t>
        <a:bodyPr/>
        <a:lstStyle/>
        <a:p>
          <a:endParaRPr lang="zh-CN" altLang="en-US"/>
        </a:p>
      </dgm:t>
    </dgm:pt>
    <dgm:pt modelId="{5F4903F5-F5CB-4C9F-A12E-1099DC7ED40B}" type="pres">
      <dgm:prSet presAssocID="{FD5F4ED3-7C09-4AEC-A1B1-0B38E1BE1594}" presName="linearFlow" presStyleCnt="0">
        <dgm:presLayoutVars>
          <dgm:dir/>
          <dgm:resizeHandles val="exact"/>
        </dgm:presLayoutVars>
      </dgm:prSet>
      <dgm:spPr/>
    </dgm:pt>
    <dgm:pt modelId="{BABB25FC-6FA9-4B87-A540-921F352D1EF4}" type="pres">
      <dgm:prSet presAssocID="{BE1102EB-850E-4715-A7D7-C0D580580B68}" presName="composite" presStyleCnt="0"/>
      <dgm:spPr/>
    </dgm:pt>
    <dgm:pt modelId="{C78E22E6-02B9-4B49-B848-AAA8C7594283}" type="pres">
      <dgm:prSet presAssocID="{BE1102EB-850E-4715-A7D7-C0D580580B6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DEC8BF3-299B-43C7-BB9C-24C5ABF063FB}" type="pres">
      <dgm:prSet presAssocID="{BE1102EB-850E-4715-A7D7-C0D580580B6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A4F22F-1B8B-433B-AE0B-545FFBC1D747}" type="pres">
      <dgm:prSet presAssocID="{91457E98-8471-4B41-BC6C-3189837C2250}" presName="spacing" presStyleCnt="0"/>
      <dgm:spPr/>
    </dgm:pt>
    <dgm:pt modelId="{B0FAB698-B33F-4ED6-B2E2-7777A774913C}" type="pres">
      <dgm:prSet presAssocID="{1435092F-02ED-42DF-B54B-29109A65F98E}" presName="composite" presStyleCnt="0"/>
      <dgm:spPr/>
    </dgm:pt>
    <dgm:pt modelId="{DCB9E1BF-9762-4044-9E3B-52F717A99E2D}" type="pres">
      <dgm:prSet presAssocID="{1435092F-02ED-42DF-B54B-29109A65F98E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51358ACC-F73E-4A70-BDC9-BBF94676B236}" type="pres">
      <dgm:prSet presAssocID="{1435092F-02ED-42DF-B54B-29109A65F98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3645E0-889D-4E92-B87B-F34601F4A0F0}" type="pres">
      <dgm:prSet presAssocID="{C70ABB51-E05A-4CA3-8577-960CFFC1D9F2}" presName="spacing" presStyleCnt="0"/>
      <dgm:spPr/>
    </dgm:pt>
    <dgm:pt modelId="{E969D7C7-A854-4391-AAF0-DE64C3677EA3}" type="pres">
      <dgm:prSet presAssocID="{5BE92B72-AB5D-4F4C-AB8E-C919E800A2C4}" presName="composite" presStyleCnt="0"/>
      <dgm:spPr/>
    </dgm:pt>
    <dgm:pt modelId="{F4CE5C95-03DD-46F9-9D26-BD0A30228856}" type="pres">
      <dgm:prSet presAssocID="{5BE92B72-AB5D-4F4C-AB8E-C919E800A2C4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7C230A5B-1C6B-457E-80E0-5854D8B87401}" type="pres">
      <dgm:prSet presAssocID="{5BE92B72-AB5D-4F4C-AB8E-C919E800A2C4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7F16C4A-2971-4488-95FA-715B069CEE30}" type="presOf" srcId="{BE1102EB-850E-4715-A7D7-C0D580580B68}" destId="{9DEC8BF3-299B-43C7-BB9C-24C5ABF063FB}" srcOrd="0" destOrd="0" presId="urn:microsoft.com/office/officeart/2005/8/layout/vList3"/>
    <dgm:cxn modelId="{2431D4FA-8740-42D3-8A52-CE539DC3280C}" srcId="{FD5F4ED3-7C09-4AEC-A1B1-0B38E1BE1594}" destId="{BE1102EB-850E-4715-A7D7-C0D580580B68}" srcOrd="0" destOrd="0" parTransId="{65BD8452-30CB-442D-97D5-30AC8D97156B}" sibTransId="{91457E98-8471-4B41-BC6C-3189837C2250}"/>
    <dgm:cxn modelId="{755C3B69-66EA-4468-9301-2064E8B36E0F}" srcId="{FD5F4ED3-7C09-4AEC-A1B1-0B38E1BE1594}" destId="{1435092F-02ED-42DF-B54B-29109A65F98E}" srcOrd="1" destOrd="0" parTransId="{67780F36-2308-443B-9160-801844C5BF01}" sibTransId="{C70ABB51-E05A-4CA3-8577-960CFFC1D9F2}"/>
    <dgm:cxn modelId="{468D0277-6760-4636-8361-64195CF2CE5B}" type="presOf" srcId="{5BE92B72-AB5D-4F4C-AB8E-C919E800A2C4}" destId="{7C230A5B-1C6B-457E-80E0-5854D8B87401}" srcOrd="0" destOrd="0" presId="urn:microsoft.com/office/officeart/2005/8/layout/vList3"/>
    <dgm:cxn modelId="{CED236E2-2F0B-4976-ABF7-30DBFEC5920A}" type="presOf" srcId="{FD5F4ED3-7C09-4AEC-A1B1-0B38E1BE1594}" destId="{5F4903F5-F5CB-4C9F-A12E-1099DC7ED40B}" srcOrd="0" destOrd="0" presId="urn:microsoft.com/office/officeart/2005/8/layout/vList3"/>
    <dgm:cxn modelId="{DC2CB9B2-36A3-433C-BB28-FFD63A3835BC}" srcId="{FD5F4ED3-7C09-4AEC-A1B1-0B38E1BE1594}" destId="{5BE92B72-AB5D-4F4C-AB8E-C919E800A2C4}" srcOrd="2" destOrd="0" parTransId="{D986B206-DE94-4F6C-A92E-E24BCCBFDDCC}" sibTransId="{E5305C69-4E7E-4EB7-9F8B-A2DF23CC4AAD}"/>
    <dgm:cxn modelId="{5EA70915-778F-4236-9580-470EF0B75525}" type="presOf" srcId="{1435092F-02ED-42DF-B54B-29109A65F98E}" destId="{51358ACC-F73E-4A70-BDC9-BBF94676B236}" srcOrd="0" destOrd="0" presId="urn:microsoft.com/office/officeart/2005/8/layout/vList3"/>
    <dgm:cxn modelId="{7DD44482-FDCE-4F48-9005-925F06C7B5A0}" type="presParOf" srcId="{5F4903F5-F5CB-4C9F-A12E-1099DC7ED40B}" destId="{BABB25FC-6FA9-4B87-A540-921F352D1EF4}" srcOrd="0" destOrd="0" presId="urn:microsoft.com/office/officeart/2005/8/layout/vList3"/>
    <dgm:cxn modelId="{4B37A13D-5B88-4984-84C4-EE5C83CF46FE}" type="presParOf" srcId="{BABB25FC-6FA9-4B87-A540-921F352D1EF4}" destId="{C78E22E6-02B9-4B49-B848-AAA8C7594283}" srcOrd="0" destOrd="0" presId="urn:microsoft.com/office/officeart/2005/8/layout/vList3"/>
    <dgm:cxn modelId="{CAA0AD62-8DD1-49CF-B7B0-66A093FA64A0}" type="presParOf" srcId="{BABB25FC-6FA9-4B87-A540-921F352D1EF4}" destId="{9DEC8BF3-299B-43C7-BB9C-24C5ABF063FB}" srcOrd="1" destOrd="0" presId="urn:microsoft.com/office/officeart/2005/8/layout/vList3"/>
    <dgm:cxn modelId="{B0EAB7E4-FE9A-47EC-9570-2C2A5EB56F17}" type="presParOf" srcId="{5F4903F5-F5CB-4C9F-A12E-1099DC7ED40B}" destId="{4FA4F22F-1B8B-433B-AE0B-545FFBC1D747}" srcOrd="1" destOrd="0" presId="urn:microsoft.com/office/officeart/2005/8/layout/vList3"/>
    <dgm:cxn modelId="{1118161E-2466-45B2-B613-FDDBC3DB7D83}" type="presParOf" srcId="{5F4903F5-F5CB-4C9F-A12E-1099DC7ED40B}" destId="{B0FAB698-B33F-4ED6-B2E2-7777A774913C}" srcOrd="2" destOrd="0" presId="urn:microsoft.com/office/officeart/2005/8/layout/vList3"/>
    <dgm:cxn modelId="{F026A1D2-B695-4DED-AFDF-DB8848FFC3DF}" type="presParOf" srcId="{B0FAB698-B33F-4ED6-B2E2-7777A774913C}" destId="{DCB9E1BF-9762-4044-9E3B-52F717A99E2D}" srcOrd="0" destOrd="0" presId="urn:microsoft.com/office/officeart/2005/8/layout/vList3"/>
    <dgm:cxn modelId="{F51B1F4F-1275-4C5E-97EB-001F49C6B618}" type="presParOf" srcId="{B0FAB698-B33F-4ED6-B2E2-7777A774913C}" destId="{51358ACC-F73E-4A70-BDC9-BBF94676B236}" srcOrd="1" destOrd="0" presId="urn:microsoft.com/office/officeart/2005/8/layout/vList3"/>
    <dgm:cxn modelId="{F1AE6861-D794-4B74-883D-84CAEEFF3706}" type="presParOf" srcId="{5F4903F5-F5CB-4C9F-A12E-1099DC7ED40B}" destId="{293645E0-889D-4E92-B87B-F34601F4A0F0}" srcOrd="3" destOrd="0" presId="urn:microsoft.com/office/officeart/2005/8/layout/vList3"/>
    <dgm:cxn modelId="{D6AB1A32-F883-4068-8A73-BB5DA1F4BE04}" type="presParOf" srcId="{5F4903F5-F5CB-4C9F-A12E-1099DC7ED40B}" destId="{E969D7C7-A854-4391-AAF0-DE64C3677EA3}" srcOrd="4" destOrd="0" presId="urn:microsoft.com/office/officeart/2005/8/layout/vList3"/>
    <dgm:cxn modelId="{C4FD25C4-65EA-40E9-BEA5-9380CF3C40B1}" type="presParOf" srcId="{E969D7C7-A854-4391-AAF0-DE64C3677EA3}" destId="{F4CE5C95-03DD-46F9-9D26-BD0A30228856}" srcOrd="0" destOrd="0" presId="urn:microsoft.com/office/officeart/2005/8/layout/vList3"/>
    <dgm:cxn modelId="{86A7D1A7-2E74-4B42-8C83-F47946B102AA}" type="presParOf" srcId="{E969D7C7-A854-4391-AAF0-DE64C3677EA3}" destId="{7C230A5B-1C6B-457E-80E0-5854D8B8740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CE7B1-EA32-4E11-95AA-B832D6C4E8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CEB5C3-6497-468A-B451-C17C43B9E8E7}">
      <dgm:prSet phldrT="[文本]"/>
      <dgm:spPr/>
      <dgm:t>
        <a:bodyPr/>
        <a:lstStyle/>
        <a:p>
          <a:r>
            <a:rPr lang="zh-CN" altLang="en-US" dirty="0" smtClean="0"/>
            <a:t>网页开发的人员</a:t>
          </a:r>
          <a:endParaRPr lang="zh-CN" altLang="en-US" dirty="0"/>
        </a:p>
      </dgm:t>
    </dgm:pt>
    <dgm:pt modelId="{4E350388-71F4-4913-8453-BF431763A46B}" type="parTrans" cxnId="{885A835D-1DA4-47DD-AE76-D918BF947B53}">
      <dgm:prSet/>
      <dgm:spPr/>
      <dgm:t>
        <a:bodyPr/>
        <a:lstStyle/>
        <a:p>
          <a:endParaRPr lang="zh-CN" altLang="en-US"/>
        </a:p>
      </dgm:t>
    </dgm:pt>
    <dgm:pt modelId="{301F2B60-4786-4DD4-A493-7A3F8BC94F5B}" type="sibTrans" cxnId="{885A835D-1DA4-47DD-AE76-D918BF947B53}">
      <dgm:prSet/>
      <dgm:spPr/>
      <dgm:t>
        <a:bodyPr/>
        <a:lstStyle/>
        <a:p>
          <a:endParaRPr lang="zh-CN" altLang="en-US"/>
        </a:p>
      </dgm:t>
    </dgm:pt>
    <dgm:pt modelId="{D02CBCAC-C743-4D35-9AFE-AA286AF2757A}">
      <dgm:prSet phldrT="[文本]"/>
      <dgm:spPr/>
      <dgm:t>
        <a:bodyPr/>
        <a:lstStyle/>
        <a:p>
          <a:r>
            <a:rPr lang="zh-CN" altLang="en-US" dirty="0" smtClean="0"/>
            <a:t>学生，个人，公司</a:t>
          </a:r>
          <a:endParaRPr lang="zh-CN" altLang="en-US" dirty="0"/>
        </a:p>
      </dgm:t>
    </dgm:pt>
    <dgm:pt modelId="{A79E46B9-434A-4761-B203-04C204146D52}" type="parTrans" cxnId="{1A6B6A23-EC56-415B-863A-C21CE8A105D3}">
      <dgm:prSet/>
      <dgm:spPr/>
      <dgm:t>
        <a:bodyPr/>
        <a:lstStyle/>
        <a:p>
          <a:endParaRPr lang="zh-CN" altLang="en-US"/>
        </a:p>
      </dgm:t>
    </dgm:pt>
    <dgm:pt modelId="{3FBF1189-EF12-40E1-BDB2-E5463E7D565D}" type="sibTrans" cxnId="{1A6B6A23-EC56-415B-863A-C21CE8A105D3}">
      <dgm:prSet/>
      <dgm:spPr/>
      <dgm:t>
        <a:bodyPr/>
        <a:lstStyle/>
        <a:p>
          <a:endParaRPr lang="zh-CN" altLang="en-US"/>
        </a:p>
      </dgm:t>
    </dgm:pt>
    <dgm:pt modelId="{EA669BB6-9473-4680-9E03-E94DA0258583}">
      <dgm:prSet phldrT="[文本]"/>
      <dgm:spPr/>
      <dgm:t>
        <a:bodyPr/>
        <a:lstStyle/>
        <a:p>
          <a:r>
            <a:rPr lang="zh-CN" altLang="en-US" dirty="0" smtClean="0"/>
            <a:t>网页开发的过程</a:t>
          </a:r>
          <a:endParaRPr lang="zh-CN" altLang="en-US" dirty="0"/>
        </a:p>
      </dgm:t>
    </dgm:pt>
    <dgm:pt modelId="{A1204D4D-4DB2-4052-B862-C4AE45DECDF8}" type="parTrans" cxnId="{5739EC8A-3298-44D3-A593-E649EFB7A00D}">
      <dgm:prSet/>
      <dgm:spPr/>
      <dgm:t>
        <a:bodyPr/>
        <a:lstStyle/>
        <a:p>
          <a:endParaRPr lang="zh-CN" altLang="en-US"/>
        </a:p>
      </dgm:t>
    </dgm:pt>
    <dgm:pt modelId="{CB5785F6-736C-4915-9A4F-742164924543}" type="sibTrans" cxnId="{5739EC8A-3298-44D3-A593-E649EFB7A00D}">
      <dgm:prSet/>
      <dgm:spPr/>
      <dgm:t>
        <a:bodyPr/>
        <a:lstStyle/>
        <a:p>
          <a:endParaRPr lang="zh-CN" altLang="en-US"/>
        </a:p>
      </dgm:t>
    </dgm:pt>
    <dgm:pt modelId="{91412358-8028-4FB8-A0FA-0C70EC9C7B4A}">
      <dgm:prSet phldrT="[文本]"/>
      <dgm:spPr/>
      <dgm:t>
        <a:bodyPr/>
        <a:lstStyle/>
        <a:p>
          <a:r>
            <a:rPr lang="zh-CN" altLang="en-US" dirty="0" smtClean="0"/>
            <a:t>公司内的网页</a:t>
          </a:r>
          <a:endParaRPr lang="zh-CN" altLang="en-US" dirty="0"/>
        </a:p>
      </dgm:t>
    </dgm:pt>
    <dgm:pt modelId="{9CEAF198-0181-48D1-A49C-E35FB196E9AD}" type="parTrans" cxnId="{A6F979C6-F055-4C11-9C64-7FFD72F7FE51}">
      <dgm:prSet/>
      <dgm:spPr/>
      <dgm:t>
        <a:bodyPr/>
        <a:lstStyle/>
        <a:p>
          <a:endParaRPr lang="zh-CN" altLang="en-US"/>
        </a:p>
      </dgm:t>
    </dgm:pt>
    <dgm:pt modelId="{CE061DE6-FF2A-439F-9D25-EC3661D43E57}" type="sibTrans" cxnId="{A6F979C6-F055-4C11-9C64-7FFD72F7FE51}">
      <dgm:prSet/>
      <dgm:spPr/>
      <dgm:t>
        <a:bodyPr/>
        <a:lstStyle/>
        <a:p>
          <a:endParaRPr lang="zh-CN" altLang="en-US"/>
        </a:p>
      </dgm:t>
    </dgm:pt>
    <dgm:pt modelId="{A860C317-D8CF-4ACE-B2B4-5031486D7C2E}" type="pres">
      <dgm:prSet presAssocID="{A97CE7B1-EA32-4E11-95AA-B832D6C4E89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045330F-3398-4669-AC98-B3DF8E079E1F}" type="pres">
      <dgm:prSet presAssocID="{38CEB5C3-6497-468A-B451-C17C43B9E8E7}" presName="parentText" presStyleLbl="node1" presStyleIdx="0" presStyleCnt="2" custLinFactNeighborX="148" custLinFactNeighborY="236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ABA53B-A2A4-44AD-8A30-82C9563F1012}" type="pres">
      <dgm:prSet presAssocID="{38CEB5C3-6497-468A-B451-C17C43B9E8E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AA68E-4224-4D71-B366-4B883A1374D8}" type="pres">
      <dgm:prSet presAssocID="{EA669BB6-9473-4680-9E03-E94DA025858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C3878B-1C6D-4F08-BA1E-87D0DE504B2C}" type="pres">
      <dgm:prSet presAssocID="{EA669BB6-9473-4680-9E03-E94DA025858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85A835D-1DA4-47DD-AE76-D918BF947B53}" srcId="{A97CE7B1-EA32-4E11-95AA-B832D6C4E895}" destId="{38CEB5C3-6497-468A-B451-C17C43B9E8E7}" srcOrd="0" destOrd="0" parTransId="{4E350388-71F4-4913-8453-BF431763A46B}" sibTransId="{301F2B60-4786-4DD4-A493-7A3F8BC94F5B}"/>
    <dgm:cxn modelId="{33A15FD9-4A9F-4A1A-BCA0-C4F457B34B8E}" type="presOf" srcId="{EA669BB6-9473-4680-9E03-E94DA0258583}" destId="{491AA68E-4224-4D71-B366-4B883A1374D8}" srcOrd="0" destOrd="0" presId="urn:microsoft.com/office/officeart/2005/8/layout/vList2"/>
    <dgm:cxn modelId="{1A6B6A23-EC56-415B-863A-C21CE8A105D3}" srcId="{38CEB5C3-6497-468A-B451-C17C43B9E8E7}" destId="{D02CBCAC-C743-4D35-9AFE-AA286AF2757A}" srcOrd="0" destOrd="0" parTransId="{A79E46B9-434A-4761-B203-04C204146D52}" sibTransId="{3FBF1189-EF12-40E1-BDB2-E5463E7D565D}"/>
    <dgm:cxn modelId="{A6F979C6-F055-4C11-9C64-7FFD72F7FE51}" srcId="{EA669BB6-9473-4680-9E03-E94DA0258583}" destId="{91412358-8028-4FB8-A0FA-0C70EC9C7B4A}" srcOrd="0" destOrd="0" parTransId="{9CEAF198-0181-48D1-A49C-E35FB196E9AD}" sibTransId="{CE061DE6-FF2A-439F-9D25-EC3661D43E57}"/>
    <dgm:cxn modelId="{5739EC8A-3298-44D3-A593-E649EFB7A00D}" srcId="{A97CE7B1-EA32-4E11-95AA-B832D6C4E895}" destId="{EA669BB6-9473-4680-9E03-E94DA0258583}" srcOrd="1" destOrd="0" parTransId="{A1204D4D-4DB2-4052-B862-C4AE45DECDF8}" sibTransId="{CB5785F6-736C-4915-9A4F-742164924543}"/>
    <dgm:cxn modelId="{80C77877-D83E-4910-9793-0845A745822C}" type="presOf" srcId="{A97CE7B1-EA32-4E11-95AA-B832D6C4E895}" destId="{A860C317-D8CF-4ACE-B2B4-5031486D7C2E}" srcOrd="0" destOrd="0" presId="urn:microsoft.com/office/officeart/2005/8/layout/vList2"/>
    <dgm:cxn modelId="{CEB8FB54-0483-4E5F-B44C-890FF6B7A164}" type="presOf" srcId="{38CEB5C3-6497-468A-B451-C17C43B9E8E7}" destId="{E045330F-3398-4669-AC98-B3DF8E079E1F}" srcOrd="0" destOrd="0" presId="urn:microsoft.com/office/officeart/2005/8/layout/vList2"/>
    <dgm:cxn modelId="{2916B392-463A-47EA-8ED1-549B0846B598}" type="presOf" srcId="{91412358-8028-4FB8-A0FA-0C70EC9C7B4A}" destId="{16C3878B-1C6D-4F08-BA1E-87D0DE504B2C}" srcOrd="0" destOrd="0" presId="urn:microsoft.com/office/officeart/2005/8/layout/vList2"/>
    <dgm:cxn modelId="{5B710495-5E08-46B1-B1B2-A6CDA4EB68D4}" type="presOf" srcId="{D02CBCAC-C743-4D35-9AFE-AA286AF2757A}" destId="{B2ABA53B-A2A4-44AD-8A30-82C9563F1012}" srcOrd="0" destOrd="0" presId="urn:microsoft.com/office/officeart/2005/8/layout/vList2"/>
    <dgm:cxn modelId="{943E57F9-5F31-4017-9D9D-3F1F70B3AEDA}" type="presParOf" srcId="{A860C317-D8CF-4ACE-B2B4-5031486D7C2E}" destId="{E045330F-3398-4669-AC98-B3DF8E079E1F}" srcOrd="0" destOrd="0" presId="urn:microsoft.com/office/officeart/2005/8/layout/vList2"/>
    <dgm:cxn modelId="{FD2B1633-D61D-44A7-AFBF-E2B243916579}" type="presParOf" srcId="{A860C317-D8CF-4ACE-B2B4-5031486D7C2E}" destId="{B2ABA53B-A2A4-44AD-8A30-82C9563F1012}" srcOrd="1" destOrd="0" presId="urn:microsoft.com/office/officeart/2005/8/layout/vList2"/>
    <dgm:cxn modelId="{3AE68E51-F208-4659-B960-7EC78968CBF4}" type="presParOf" srcId="{A860C317-D8CF-4ACE-B2B4-5031486D7C2E}" destId="{491AA68E-4224-4D71-B366-4B883A1374D8}" srcOrd="2" destOrd="0" presId="urn:microsoft.com/office/officeart/2005/8/layout/vList2"/>
    <dgm:cxn modelId="{E6B04036-C842-4076-9914-CF40DD3DFBC7}" type="presParOf" srcId="{A860C317-D8CF-4ACE-B2B4-5031486D7C2E}" destId="{16C3878B-1C6D-4F08-BA1E-87D0DE504B2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F86E08-9F76-460E-9637-D3F49C4B2BED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CC57FF-340C-4542-83D6-2E87E0D3A991}">
      <dgm:prSet phldrT="[文本]"/>
      <dgm:spPr/>
      <dgm:t>
        <a:bodyPr/>
        <a:lstStyle/>
        <a:p>
          <a:r>
            <a:rPr lang="zh-CN" altLang="en-US" dirty="0" smtClean="0"/>
            <a:t>公司内的网页开发</a:t>
          </a:r>
          <a:endParaRPr lang="zh-CN" altLang="en-US" dirty="0"/>
        </a:p>
      </dgm:t>
    </dgm:pt>
    <dgm:pt modelId="{BE40FE5A-F07A-4CCE-BBB9-8F175947FB53}" type="parTrans" cxnId="{CB4C4762-4E58-45C0-86DA-02D349F4E670}">
      <dgm:prSet/>
      <dgm:spPr/>
      <dgm:t>
        <a:bodyPr/>
        <a:lstStyle/>
        <a:p>
          <a:endParaRPr lang="zh-CN" altLang="en-US"/>
        </a:p>
      </dgm:t>
    </dgm:pt>
    <dgm:pt modelId="{934161F9-9C31-4EA5-A072-92BE883C7C0C}" type="sibTrans" cxnId="{CB4C4762-4E58-45C0-86DA-02D349F4E670}">
      <dgm:prSet/>
      <dgm:spPr/>
      <dgm:t>
        <a:bodyPr/>
        <a:lstStyle/>
        <a:p>
          <a:endParaRPr lang="zh-CN" altLang="en-US"/>
        </a:p>
      </dgm:t>
    </dgm:pt>
    <dgm:pt modelId="{BD3E68D8-A97B-4170-9A4E-E8B6A672BF62}">
      <dgm:prSet phldrT="[文本]"/>
      <dgm:spPr/>
      <dgm:t>
        <a:bodyPr/>
        <a:lstStyle/>
        <a:p>
          <a:pPr algn="l"/>
          <a:r>
            <a:rPr lang="zh-CN" altLang="en-US" dirty="0" smtClean="0"/>
            <a:t>相关的人员</a:t>
          </a:r>
          <a:endParaRPr lang="zh-CN" altLang="en-US" dirty="0"/>
        </a:p>
      </dgm:t>
    </dgm:pt>
    <dgm:pt modelId="{F0CC26A5-1DCD-47FF-A0AA-10FE911D4218}" type="parTrans" cxnId="{033E0455-E588-426A-A1AE-BE71D4F42FE0}">
      <dgm:prSet/>
      <dgm:spPr/>
      <dgm:t>
        <a:bodyPr/>
        <a:lstStyle/>
        <a:p>
          <a:endParaRPr lang="zh-CN" altLang="en-US"/>
        </a:p>
      </dgm:t>
    </dgm:pt>
    <dgm:pt modelId="{AC79FDAD-8F30-4BA0-999D-DCA6DD4BCDAA}" type="sibTrans" cxnId="{033E0455-E588-426A-A1AE-BE71D4F42FE0}">
      <dgm:prSet/>
      <dgm:spPr/>
      <dgm:t>
        <a:bodyPr/>
        <a:lstStyle/>
        <a:p>
          <a:endParaRPr lang="zh-CN" altLang="en-US"/>
        </a:p>
      </dgm:t>
    </dgm:pt>
    <dgm:pt modelId="{38F185C8-82D9-4493-BB5E-DC8028C18B52}">
      <dgm:prSet phldrT="[文本]"/>
      <dgm:spPr/>
      <dgm:t>
        <a:bodyPr/>
        <a:lstStyle/>
        <a:p>
          <a:pPr algn="l"/>
          <a:r>
            <a:rPr lang="zh-CN" altLang="en-US" dirty="0" smtClean="0"/>
            <a:t>人员的分工</a:t>
          </a:r>
          <a:endParaRPr lang="zh-CN" altLang="en-US" dirty="0"/>
        </a:p>
      </dgm:t>
    </dgm:pt>
    <dgm:pt modelId="{2A358615-F6FB-4D12-ACAF-9C610309505B}" type="parTrans" cxnId="{DBA2D729-999A-4C18-B436-1CA12C562FBA}">
      <dgm:prSet/>
      <dgm:spPr/>
      <dgm:t>
        <a:bodyPr/>
        <a:lstStyle/>
        <a:p>
          <a:endParaRPr lang="zh-CN" altLang="en-US"/>
        </a:p>
      </dgm:t>
    </dgm:pt>
    <dgm:pt modelId="{3E227128-20A8-4A5B-A588-63481FB2B9E4}" type="sibTrans" cxnId="{DBA2D729-999A-4C18-B436-1CA12C562FBA}">
      <dgm:prSet/>
      <dgm:spPr/>
      <dgm:t>
        <a:bodyPr/>
        <a:lstStyle/>
        <a:p>
          <a:endParaRPr lang="zh-CN" altLang="en-US"/>
        </a:p>
      </dgm:t>
    </dgm:pt>
    <dgm:pt modelId="{825D2730-AE41-457F-8197-B606BD20E075}">
      <dgm:prSet phldrT="[文本]"/>
      <dgm:spPr/>
      <dgm:t>
        <a:bodyPr/>
        <a:lstStyle/>
        <a:p>
          <a:pPr algn="l"/>
          <a:r>
            <a:rPr lang="zh-CN" altLang="en-US" dirty="0" smtClean="0"/>
            <a:t>开发</a:t>
          </a:r>
          <a:r>
            <a:rPr lang="zh-CN" altLang="en-US" dirty="0" smtClean="0"/>
            <a:t>的流程</a:t>
          </a:r>
          <a:endParaRPr lang="zh-CN" altLang="en-US" dirty="0"/>
        </a:p>
      </dgm:t>
    </dgm:pt>
    <dgm:pt modelId="{B3485194-3649-4019-863F-3902CB3065E0}" type="parTrans" cxnId="{95F2D4A3-8D17-4524-A627-DE85CA24D4F7}">
      <dgm:prSet/>
      <dgm:spPr/>
      <dgm:t>
        <a:bodyPr/>
        <a:lstStyle/>
        <a:p>
          <a:endParaRPr lang="zh-CN" altLang="en-US"/>
        </a:p>
      </dgm:t>
    </dgm:pt>
    <dgm:pt modelId="{2FE36F8F-F93D-401C-8505-39BD6DBDEAF3}" type="sibTrans" cxnId="{95F2D4A3-8D17-4524-A627-DE85CA24D4F7}">
      <dgm:prSet/>
      <dgm:spPr/>
      <dgm:t>
        <a:bodyPr/>
        <a:lstStyle/>
        <a:p>
          <a:endParaRPr lang="zh-CN" altLang="en-US"/>
        </a:p>
      </dgm:t>
    </dgm:pt>
    <dgm:pt modelId="{A0456E9F-FB09-4A1D-A63E-8FD0331A3960}" type="pres">
      <dgm:prSet presAssocID="{63F86E08-9F76-460E-9637-D3F49C4B2BED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21BEED6-1B28-4182-B24D-12940993A6DC}" type="pres">
      <dgm:prSet presAssocID="{73CC57FF-340C-4542-83D6-2E87E0D3A991}" presName="root" presStyleCnt="0">
        <dgm:presLayoutVars>
          <dgm:chMax/>
          <dgm:chPref val="4"/>
        </dgm:presLayoutVars>
      </dgm:prSet>
      <dgm:spPr/>
    </dgm:pt>
    <dgm:pt modelId="{5EE22844-57F8-46BD-93D0-AFEB968CB015}" type="pres">
      <dgm:prSet presAssocID="{73CC57FF-340C-4542-83D6-2E87E0D3A991}" presName="rootComposite" presStyleCnt="0">
        <dgm:presLayoutVars/>
      </dgm:prSet>
      <dgm:spPr/>
    </dgm:pt>
    <dgm:pt modelId="{42BDFDF3-1DB3-414A-871B-F0D7F90A8424}" type="pres">
      <dgm:prSet presAssocID="{73CC57FF-340C-4542-83D6-2E87E0D3A991}" presName="rootText" presStyleLbl="node0" presStyleIdx="0" presStyleCnt="1" custLinFactNeighborX="162" custLinFactNeighborY="1184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624BCF13-6132-425F-BFAC-CC10C4DAF841}" type="pres">
      <dgm:prSet presAssocID="{73CC57FF-340C-4542-83D6-2E87E0D3A991}" presName="childShape" presStyleCnt="0">
        <dgm:presLayoutVars>
          <dgm:chMax val="0"/>
          <dgm:chPref val="0"/>
        </dgm:presLayoutVars>
      </dgm:prSet>
      <dgm:spPr/>
    </dgm:pt>
    <dgm:pt modelId="{CF00584E-B5BB-439C-992E-48D9CB1078D9}" type="pres">
      <dgm:prSet presAssocID="{BD3E68D8-A97B-4170-9A4E-E8B6A672BF62}" presName="childComposite" presStyleCnt="0">
        <dgm:presLayoutVars>
          <dgm:chMax val="0"/>
          <dgm:chPref val="0"/>
        </dgm:presLayoutVars>
      </dgm:prSet>
      <dgm:spPr/>
    </dgm:pt>
    <dgm:pt modelId="{8C33FF17-4715-431B-B7E2-466D5CB761AB}" type="pres">
      <dgm:prSet presAssocID="{BD3E68D8-A97B-4170-9A4E-E8B6A672BF62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zh-CN" altLang="en-US"/>
        </a:p>
      </dgm:t>
    </dgm:pt>
    <dgm:pt modelId="{CAE26BA2-8431-415B-86E5-C34474405E5F}" type="pres">
      <dgm:prSet presAssocID="{BD3E68D8-A97B-4170-9A4E-E8B6A672BF62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1E6D87-BA7D-4CF7-9733-528A44531B92}" type="pres">
      <dgm:prSet presAssocID="{38F185C8-82D9-4493-BB5E-DC8028C18B52}" presName="childComposite" presStyleCnt="0">
        <dgm:presLayoutVars>
          <dgm:chMax val="0"/>
          <dgm:chPref val="0"/>
        </dgm:presLayoutVars>
      </dgm:prSet>
      <dgm:spPr/>
    </dgm:pt>
    <dgm:pt modelId="{9EB3951E-6B9A-48D6-ABAB-9B7DDD2A7F2F}" type="pres">
      <dgm:prSet presAssocID="{38F185C8-82D9-4493-BB5E-DC8028C18B52}" presName="Imag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zh-CN" altLang="en-US"/>
        </a:p>
      </dgm:t>
    </dgm:pt>
    <dgm:pt modelId="{5148FF47-9BB6-45A5-AB6D-936E9AFE8A09}" type="pres">
      <dgm:prSet presAssocID="{38F185C8-82D9-4493-BB5E-DC8028C18B52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7EC753-1B60-47FA-8176-5962C871D693}" type="pres">
      <dgm:prSet presAssocID="{825D2730-AE41-457F-8197-B606BD20E075}" presName="childComposite" presStyleCnt="0">
        <dgm:presLayoutVars>
          <dgm:chMax val="0"/>
          <dgm:chPref val="0"/>
        </dgm:presLayoutVars>
      </dgm:prSet>
      <dgm:spPr/>
    </dgm:pt>
    <dgm:pt modelId="{CC3D2660-257F-4B05-B9A0-48B1B3F3CDCF}" type="pres">
      <dgm:prSet presAssocID="{825D2730-AE41-457F-8197-B606BD20E075}" presName="Image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zh-CN" altLang="en-US"/>
        </a:p>
      </dgm:t>
    </dgm:pt>
    <dgm:pt modelId="{44F3C3BD-46EC-4141-8BD1-1D09849C1F41}" type="pres">
      <dgm:prSet presAssocID="{825D2730-AE41-457F-8197-B606BD20E075}" presName="childText" presStyleLbl="lnNode1" presStyleIdx="2" presStyleCnt="3" custLinFactNeighborX="1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33E0455-E588-426A-A1AE-BE71D4F42FE0}" srcId="{73CC57FF-340C-4542-83D6-2E87E0D3A991}" destId="{BD3E68D8-A97B-4170-9A4E-E8B6A672BF62}" srcOrd="0" destOrd="0" parTransId="{F0CC26A5-1DCD-47FF-A0AA-10FE911D4218}" sibTransId="{AC79FDAD-8F30-4BA0-999D-DCA6DD4BCDAA}"/>
    <dgm:cxn modelId="{AC9E9E51-AF39-40BD-A78A-F5C89FC91C4D}" type="presOf" srcId="{38F185C8-82D9-4493-BB5E-DC8028C18B52}" destId="{5148FF47-9BB6-45A5-AB6D-936E9AFE8A09}" srcOrd="0" destOrd="0" presId="urn:microsoft.com/office/officeart/2008/layout/PictureAccentList"/>
    <dgm:cxn modelId="{DBA2D729-999A-4C18-B436-1CA12C562FBA}" srcId="{73CC57FF-340C-4542-83D6-2E87E0D3A991}" destId="{38F185C8-82D9-4493-BB5E-DC8028C18B52}" srcOrd="1" destOrd="0" parTransId="{2A358615-F6FB-4D12-ACAF-9C610309505B}" sibTransId="{3E227128-20A8-4A5B-A588-63481FB2B9E4}"/>
    <dgm:cxn modelId="{CB4C4762-4E58-45C0-86DA-02D349F4E670}" srcId="{63F86E08-9F76-460E-9637-D3F49C4B2BED}" destId="{73CC57FF-340C-4542-83D6-2E87E0D3A991}" srcOrd="0" destOrd="0" parTransId="{BE40FE5A-F07A-4CCE-BBB9-8F175947FB53}" sibTransId="{934161F9-9C31-4EA5-A072-92BE883C7C0C}"/>
    <dgm:cxn modelId="{5A595EE7-DB60-45B8-B14D-EEAA885967A4}" type="presOf" srcId="{825D2730-AE41-457F-8197-B606BD20E075}" destId="{44F3C3BD-46EC-4141-8BD1-1D09849C1F41}" srcOrd="0" destOrd="0" presId="urn:microsoft.com/office/officeart/2008/layout/PictureAccentList"/>
    <dgm:cxn modelId="{6615092B-9964-4876-B68E-32F8B4867B1D}" type="presOf" srcId="{BD3E68D8-A97B-4170-9A4E-E8B6A672BF62}" destId="{CAE26BA2-8431-415B-86E5-C34474405E5F}" srcOrd="0" destOrd="0" presId="urn:microsoft.com/office/officeart/2008/layout/PictureAccentList"/>
    <dgm:cxn modelId="{95F2D4A3-8D17-4524-A627-DE85CA24D4F7}" srcId="{73CC57FF-340C-4542-83D6-2E87E0D3A991}" destId="{825D2730-AE41-457F-8197-B606BD20E075}" srcOrd="2" destOrd="0" parTransId="{B3485194-3649-4019-863F-3902CB3065E0}" sibTransId="{2FE36F8F-F93D-401C-8505-39BD6DBDEAF3}"/>
    <dgm:cxn modelId="{FF220C1C-716A-44C2-8A22-44EFE5EACD6C}" type="presOf" srcId="{63F86E08-9F76-460E-9637-D3F49C4B2BED}" destId="{A0456E9F-FB09-4A1D-A63E-8FD0331A3960}" srcOrd="0" destOrd="0" presId="urn:microsoft.com/office/officeart/2008/layout/PictureAccentList"/>
    <dgm:cxn modelId="{4890BDF1-B83D-4F52-AFF1-975A92BAE69A}" type="presOf" srcId="{73CC57FF-340C-4542-83D6-2E87E0D3A991}" destId="{42BDFDF3-1DB3-414A-871B-F0D7F90A8424}" srcOrd="0" destOrd="0" presId="urn:microsoft.com/office/officeart/2008/layout/PictureAccentList"/>
    <dgm:cxn modelId="{84A1AAD8-9D0B-4E9B-B976-FD030454E2B4}" type="presParOf" srcId="{A0456E9F-FB09-4A1D-A63E-8FD0331A3960}" destId="{721BEED6-1B28-4182-B24D-12940993A6DC}" srcOrd="0" destOrd="0" presId="urn:microsoft.com/office/officeart/2008/layout/PictureAccentList"/>
    <dgm:cxn modelId="{49A68BFF-8997-4F51-8005-66341EC5FC8D}" type="presParOf" srcId="{721BEED6-1B28-4182-B24D-12940993A6DC}" destId="{5EE22844-57F8-46BD-93D0-AFEB968CB015}" srcOrd="0" destOrd="0" presId="urn:microsoft.com/office/officeart/2008/layout/PictureAccentList"/>
    <dgm:cxn modelId="{B6A8C27E-09A9-4787-A49C-083B2A74634C}" type="presParOf" srcId="{5EE22844-57F8-46BD-93D0-AFEB968CB015}" destId="{42BDFDF3-1DB3-414A-871B-F0D7F90A8424}" srcOrd="0" destOrd="0" presId="urn:microsoft.com/office/officeart/2008/layout/PictureAccentList"/>
    <dgm:cxn modelId="{1FC63F12-5A21-4572-ADFC-31EFCDBFA2E1}" type="presParOf" srcId="{721BEED6-1B28-4182-B24D-12940993A6DC}" destId="{624BCF13-6132-425F-BFAC-CC10C4DAF841}" srcOrd="1" destOrd="0" presId="urn:microsoft.com/office/officeart/2008/layout/PictureAccentList"/>
    <dgm:cxn modelId="{326FEEAA-D038-4638-B5CE-B5FBE540E68E}" type="presParOf" srcId="{624BCF13-6132-425F-BFAC-CC10C4DAF841}" destId="{CF00584E-B5BB-439C-992E-48D9CB1078D9}" srcOrd="0" destOrd="0" presId="urn:microsoft.com/office/officeart/2008/layout/PictureAccentList"/>
    <dgm:cxn modelId="{C84E4164-BE4F-4D85-A72F-2D3C61385FDE}" type="presParOf" srcId="{CF00584E-B5BB-439C-992E-48D9CB1078D9}" destId="{8C33FF17-4715-431B-B7E2-466D5CB761AB}" srcOrd="0" destOrd="0" presId="urn:microsoft.com/office/officeart/2008/layout/PictureAccentList"/>
    <dgm:cxn modelId="{FBC58E86-5EA3-4D2B-84F3-23E18535B84E}" type="presParOf" srcId="{CF00584E-B5BB-439C-992E-48D9CB1078D9}" destId="{CAE26BA2-8431-415B-86E5-C34474405E5F}" srcOrd="1" destOrd="0" presId="urn:microsoft.com/office/officeart/2008/layout/PictureAccentList"/>
    <dgm:cxn modelId="{E717EED3-7433-4E36-83D9-B3B7A029A3F3}" type="presParOf" srcId="{624BCF13-6132-425F-BFAC-CC10C4DAF841}" destId="{FE1E6D87-BA7D-4CF7-9733-528A44531B92}" srcOrd="1" destOrd="0" presId="urn:microsoft.com/office/officeart/2008/layout/PictureAccentList"/>
    <dgm:cxn modelId="{5E3562D8-1659-4951-86D7-05705ACB1918}" type="presParOf" srcId="{FE1E6D87-BA7D-4CF7-9733-528A44531B92}" destId="{9EB3951E-6B9A-48D6-ABAB-9B7DDD2A7F2F}" srcOrd="0" destOrd="0" presId="urn:microsoft.com/office/officeart/2008/layout/PictureAccentList"/>
    <dgm:cxn modelId="{05E875A8-6659-4B38-B032-71BAEE546CCB}" type="presParOf" srcId="{FE1E6D87-BA7D-4CF7-9733-528A44531B92}" destId="{5148FF47-9BB6-45A5-AB6D-936E9AFE8A09}" srcOrd="1" destOrd="0" presId="urn:microsoft.com/office/officeart/2008/layout/PictureAccentList"/>
    <dgm:cxn modelId="{1A4246A2-4C7E-4BB2-B2AF-97FC93A5546D}" type="presParOf" srcId="{624BCF13-6132-425F-BFAC-CC10C4DAF841}" destId="{D97EC753-1B60-47FA-8176-5962C871D693}" srcOrd="2" destOrd="0" presId="urn:microsoft.com/office/officeart/2008/layout/PictureAccentList"/>
    <dgm:cxn modelId="{11B34EFD-B473-4702-A25A-462B3FF3B252}" type="presParOf" srcId="{D97EC753-1B60-47FA-8176-5962C871D693}" destId="{CC3D2660-257F-4B05-B9A0-48B1B3F3CDCF}" srcOrd="0" destOrd="0" presId="urn:microsoft.com/office/officeart/2008/layout/PictureAccentList"/>
    <dgm:cxn modelId="{E9510FFD-E837-4845-BAD4-CD1ABAA71015}" type="presParOf" srcId="{D97EC753-1B60-47FA-8176-5962C871D693}" destId="{44F3C3BD-46EC-4141-8BD1-1D09849C1F41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1CEAF4-5603-4E9F-A85A-52BE8021C80D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AB6A6E-F826-479E-A912-F15E43D2E1AA}">
      <dgm:prSet phldrT="[文本]"/>
      <dgm:spPr/>
      <dgm:t>
        <a:bodyPr/>
        <a:lstStyle/>
        <a:p>
          <a:r>
            <a:rPr lang="zh-CN" altLang="en-US" dirty="0" smtClean="0"/>
            <a:t>产品</a:t>
          </a:r>
          <a:endParaRPr lang="zh-CN" altLang="en-US" dirty="0"/>
        </a:p>
      </dgm:t>
    </dgm:pt>
    <dgm:pt modelId="{1083C707-DE8D-48F4-8C0B-CC52C0CD253F}" type="parTrans" cxnId="{A0AB358B-3396-48C5-92D2-B86269F3723A}">
      <dgm:prSet/>
      <dgm:spPr/>
      <dgm:t>
        <a:bodyPr/>
        <a:lstStyle/>
        <a:p>
          <a:endParaRPr lang="zh-CN" altLang="en-US"/>
        </a:p>
      </dgm:t>
    </dgm:pt>
    <dgm:pt modelId="{6ABCB2D1-0A21-4867-A9CB-FBFF70FF6297}" type="sibTrans" cxnId="{A0AB358B-3396-48C5-92D2-B86269F3723A}">
      <dgm:prSet/>
      <dgm:spPr/>
      <dgm:t>
        <a:bodyPr/>
        <a:lstStyle/>
        <a:p>
          <a:endParaRPr lang="zh-CN" altLang="en-US"/>
        </a:p>
      </dgm:t>
    </dgm:pt>
    <dgm:pt modelId="{69F81683-C4DF-4979-A456-7B888DD6D1FF}">
      <dgm:prSet phldrT="[文本]"/>
      <dgm:spPr/>
      <dgm:t>
        <a:bodyPr/>
        <a:lstStyle/>
        <a:p>
          <a:r>
            <a:rPr lang="zh-CN" altLang="en-US" dirty="0" smtClean="0"/>
            <a:t>设计</a:t>
          </a:r>
          <a:endParaRPr lang="zh-CN" altLang="en-US" dirty="0"/>
        </a:p>
      </dgm:t>
    </dgm:pt>
    <dgm:pt modelId="{1C09E043-1ED0-4D78-87B0-C59C9007F4D1}" type="parTrans" cxnId="{DC12A12B-E297-415A-81C6-B2768609579E}">
      <dgm:prSet/>
      <dgm:spPr/>
      <dgm:t>
        <a:bodyPr/>
        <a:lstStyle/>
        <a:p>
          <a:endParaRPr lang="zh-CN" altLang="en-US"/>
        </a:p>
      </dgm:t>
    </dgm:pt>
    <dgm:pt modelId="{CC767225-A7C0-4E6C-AD07-7A39CDEB5732}" type="sibTrans" cxnId="{DC12A12B-E297-415A-81C6-B2768609579E}">
      <dgm:prSet/>
      <dgm:spPr/>
      <dgm:t>
        <a:bodyPr/>
        <a:lstStyle/>
        <a:p>
          <a:endParaRPr lang="zh-CN" altLang="en-US"/>
        </a:p>
      </dgm:t>
    </dgm:pt>
    <dgm:pt modelId="{D74BC643-DD53-43CF-8C9B-BD9A3E87892D}">
      <dgm:prSet phldrT="[文本]"/>
      <dgm:spPr/>
      <dgm:t>
        <a:bodyPr/>
        <a:lstStyle/>
        <a:p>
          <a:r>
            <a:rPr lang="zh-CN" altLang="en-US" dirty="0" smtClean="0"/>
            <a:t>前端开发</a:t>
          </a:r>
          <a:endParaRPr lang="zh-CN" altLang="en-US" dirty="0"/>
        </a:p>
      </dgm:t>
    </dgm:pt>
    <dgm:pt modelId="{1A07134B-E478-4449-AC28-85AF9E3D45D9}" type="parTrans" cxnId="{8530AC3F-F76D-4B55-9918-45B5C742CC83}">
      <dgm:prSet/>
      <dgm:spPr/>
      <dgm:t>
        <a:bodyPr/>
        <a:lstStyle/>
        <a:p>
          <a:endParaRPr lang="zh-CN" altLang="en-US"/>
        </a:p>
      </dgm:t>
    </dgm:pt>
    <dgm:pt modelId="{42F78CF1-A7AE-447E-A0E0-47F6A8D5EF30}" type="sibTrans" cxnId="{8530AC3F-F76D-4B55-9918-45B5C742CC83}">
      <dgm:prSet/>
      <dgm:spPr/>
      <dgm:t>
        <a:bodyPr/>
        <a:lstStyle/>
        <a:p>
          <a:endParaRPr lang="zh-CN" altLang="en-US"/>
        </a:p>
      </dgm:t>
    </dgm:pt>
    <dgm:pt modelId="{1BCA068C-8B78-4FD0-B666-6B68889B3976}">
      <dgm:prSet phldrT="[文本]"/>
      <dgm:spPr/>
      <dgm:t>
        <a:bodyPr/>
        <a:lstStyle/>
        <a:p>
          <a:r>
            <a:rPr lang="zh-CN" altLang="en-US" dirty="0" smtClean="0"/>
            <a:t>后端开发</a:t>
          </a:r>
          <a:endParaRPr lang="zh-CN" altLang="en-US" dirty="0"/>
        </a:p>
      </dgm:t>
    </dgm:pt>
    <dgm:pt modelId="{FCCB9325-6970-4AF8-9FF4-00A3C6179B14}" type="parTrans" cxnId="{DA45019D-8F70-46E3-82FA-B58C65726C8C}">
      <dgm:prSet/>
      <dgm:spPr/>
      <dgm:t>
        <a:bodyPr/>
        <a:lstStyle/>
        <a:p>
          <a:endParaRPr lang="zh-CN" altLang="en-US"/>
        </a:p>
      </dgm:t>
    </dgm:pt>
    <dgm:pt modelId="{6C8BC739-F3B3-4507-9BA7-DE8A4DA0EDC0}" type="sibTrans" cxnId="{DA45019D-8F70-46E3-82FA-B58C65726C8C}">
      <dgm:prSet/>
      <dgm:spPr/>
      <dgm:t>
        <a:bodyPr/>
        <a:lstStyle/>
        <a:p>
          <a:endParaRPr lang="zh-CN" altLang="en-US"/>
        </a:p>
      </dgm:t>
    </dgm:pt>
    <dgm:pt modelId="{13F5194B-2FD6-447C-9201-1DAE8C806C4D}" type="pres">
      <dgm:prSet presAssocID="{661CEAF4-5603-4E9F-A85A-52BE8021C80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25C7DC1-5258-4160-AA09-E83A80419F73}" type="pres">
      <dgm:prSet presAssocID="{33AB6A6E-F826-479E-A912-F15E43D2E1AA}" presName="composite" presStyleCnt="0"/>
      <dgm:spPr/>
    </dgm:pt>
    <dgm:pt modelId="{2472EE86-98FF-4AB7-89C0-7A62C4CA341E}" type="pres">
      <dgm:prSet presAssocID="{33AB6A6E-F826-479E-A912-F15E43D2E1AA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F875B0-64B8-4817-BE0B-E1C0BEABEF5A}" type="pres">
      <dgm:prSet presAssocID="{33AB6A6E-F826-479E-A912-F15E43D2E1AA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06358-7E12-4681-B66D-5A2B788F3397}" type="pres">
      <dgm:prSet presAssocID="{33AB6A6E-F826-479E-A912-F15E43D2E1AA}" presName="BalanceSpacing" presStyleCnt="0"/>
      <dgm:spPr/>
    </dgm:pt>
    <dgm:pt modelId="{A0EBF1DF-9905-4DF5-B536-A3B8D1F5CE21}" type="pres">
      <dgm:prSet presAssocID="{33AB6A6E-F826-479E-A912-F15E43D2E1AA}" presName="BalanceSpacing1" presStyleCnt="0"/>
      <dgm:spPr/>
    </dgm:pt>
    <dgm:pt modelId="{CA082CED-3A9E-4C33-AE61-54E3A562DF63}" type="pres">
      <dgm:prSet presAssocID="{6ABCB2D1-0A21-4867-A9CB-FBFF70FF6297}" presName="Accent1Text" presStyleLbl="node1" presStyleIdx="1" presStyleCnt="8" custLinFactNeighborY="0"/>
      <dgm:spPr/>
      <dgm:t>
        <a:bodyPr/>
        <a:lstStyle/>
        <a:p>
          <a:endParaRPr lang="zh-CN" altLang="en-US"/>
        </a:p>
      </dgm:t>
    </dgm:pt>
    <dgm:pt modelId="{E32F095F-51A6-45AD-A807-7E41DE618C5C}" type="pres">
      <dgm:prSet presAssocID="{6ABCB2D1-0A21-4867-A9CB-FBFF70FF6297}" presName="spaceBetweenRectangles" presStyleCnt="0"/>
      <dgm:spPr/>
    </dgm:pt>
    <dgm:pt modelId="{6567A34D-49CC-4A11-B3FD-F0DBA4E7E6DA}" type="pres">
      <dgm:prSet presAssocID="{69F81683-C4DF-4979-A456-7B888DD6D1FF}" presName="composite" presStyleCnt="0"/>
      <dgm:spPr/>
    </dgm:pt>
    <dgm:pt modelId="{4A4099DC-1577-4416-827A-35291E09AC81}" type="pres">
      <dgm:prSet presAssocID="{69F81683-C4DF-4979-A456-7B888DD6D1FF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E7B7D7-CC58-47E8-A7B9-8591EBC5DA4E}" type="pres">
      <dgm:prSet presAssocID="{69F81683-C4DF-4979-A456-7B888DD6D1FF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BA958F-556C-4AD3-B91C-026FBEAF9B70}" type="pres">
      <dgm:prSet presAssocID="{69F81683-C4DF-4979-A456-7B888DD6D1FF}" presName="BalanceSpacing" presStyleCnt="0"/>
      <dgm:spPr/>
    </dgm:pt>
    <dgm:pt modelId="{BC86A8EF-DB5F-4B4A-9432-4893AA4ADF96}" type="pres">
      <dgm:prSet presAssocID="{69F81683-C4DF-4979-A456-7B888DD6D1FF}" presName="BalanceSpacing1" presStyleCnt="0"/>
      <dgm:spPr/>
    </dgm:pt>
    <dgm:pt modelId="{3CDF4532-623B-4FF3-B9D6-6BAD396CBFC0}" type="pres">
      <dgm:prSet presAssocID="{CC767225-A7C0-4E6C-AD07-7A39CDEB5732}" presName="Accent1Text" presStyleLbl="node1" presStyleIdx="3" presStyleCnt="8"/>
      <dgm:spPr/>
      <dgm:t>
        <a:bodyPr/>
        <a:lstStyle/>
        <a:p>
          <a:endParaRPr lang="zh-CN" altLang="en-US"/>
        </a:p>
      </dgm:t>
    </dgm:pt>
    <dgm:pt modelId="{58A099E8-508E-425C-91E1-73858A6527C7}" type="pres">
      <dgm:prSet presAssocID="{CC767225-A7C0-4E6C-AD07-7A39CDEB5732}" presName="spaceBetweenRectangles" presStyleCnt="0"/>
      <dgm:spPr/>
    </dgm:pt>
    <dgm:pt modelId="{728405F8-7020-4898-9766-FE8B7A46707F}" type="pres">
      <dgm:prSet presAssocID="{D74BC643-DD53-43CF-8C9B-BD9A3E87892D}" presName="composite" presStyleCnt="0"/>
      <dgm:spPr/>
    </dgm:pt>
    <dgm:pt modelId="{E9FC9D4D-C18C-4E66-84C8-2B7BA36F4605}" type="pres">
      <dgm:prSet presAssocID="{D74BC643-DD53-43CF-8C9B-BD9A3E87892D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2A8A3D-2F88-4566-B3EE-24B4282026DD}" type="pres">
      <dgm:prSet presAssocID="{D74BC643-DD53-43CF-8C9B-BD9A3E87892D}" presName="Childtext1" presStyleLbl="revTx" presStyleIdx="2" presStyleCnt="4" custLinFactNeighborX="10810" custLinFactNeighborY="1182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875463-FE69-47ED-9F9D-75AA142A7A21}" type="pres">
      <dgm:prSet presAssocID="{D74BC643-DD53-43CF-8C9B-BD9A3E87892D}" presName="BalanceSpacing" presStyleCnt="0"/>
      <dgm:spPr/>
    </dgm:pt>
    <dgm:pt modelId="{266CFE38-76C4-4C30-9CAB-E1BA97F88154}" type="pres">
      <dgm:prSet presAssocID="{D74BC643-DD53-43CF-8C9B-BD9A3E87892D}" presName="BalanceSpacing1" presStyleCnt="0"/>
      <dgm:spPr/>
    </dgm:pt>
    <dgm:pt modelId="{7645A203-3C33-4384-8111-1987A493CE5F}" type="pres">
      <dgm:prSet presAssocID="{42F78CF1-A7AE-447E-A0E0-47F6A8D5EF30}" presName="Accent1Text" presStyleLbl="node1" presStyleIdx="5" presStyleCnt="8"/>
      <dgm:spPr/>
      <dgm:t>
        <a:bodyPr/>
        <a:lstStyle/>
        <a:p>
          <a:endParaRPr lang="zh-CN" altLang="en-US"/>
        </a:p>
      </dgm:t>
    </dgm:pt>
    <dgm:pt modelId="{986B86E7-7567-4FE5-8A15-C9272B4DE364}" type="pres">
      <dgm:prSet presAssocID="{42F78CF1-A7AE-447E-A0E0-47F6A8D5EF30}" presName="spaceBetweenRectangles" presStyleCnt="0"/>
      <dgm:spPr/>
    </dgm:pt>
    <dgm:pt modelId="{EEB7224E-A149-47A7-825D-7FB212C51FF5}" type="pres">
      <dgm:prSet presAssocID="{1BCA068C-8B78-4FD0-B666-6B68889B3976}" presName="composite" presStyleCnt="0"/>
      <dgm:spPr/>
    </dgm:pt>
    <dgm:pt modelId="{204DDC91-7646-4A2E-93A0-BAAE2A3569E1}" type="pres">
      <dgm:prSet presAssocID="{1BCA068C-8B78-4FD0-B666-6B68889B3976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CAD4E9-1CC8-488A-8DA9-D6DB06E22573}" type="pres">
      <dgm:prSet presAssocID="{1BCA068C-8B78-4FD0-B666-6B68889B3976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AEDA1980-E3EF-43C3-81A3-D5BD2191838C}" type="pres">
      <dgm:prSet presAssocID="{1BCA068C-8B78-4FD0-B666-6B68889B3976}" presName="BalanceSpacing" presStyleCnt="0"/>
      <dgm:spPr/>
    </dgm:pt>
    <dgm:pt modelId="{6FCAE6E4-004A-45FB-98B7-584E3398778B}" type="pres">
      <dgm:prSet presAssocID="{1BCA068C-8B78-4FD0-B666-6B68889B3976}" presName="BalanceSpacing1" presStyleCnt="0"/>
      <dgm:spPr/>
    </dgm:pt>
    <dgm:pt modelId="{DC85AE63-26A6-48FE-B347-02E83A9DEBD3}" type="pres">
      <dgm:prSet presAssocID="{6C8BC739-F3B3-4507-9BA7-DE8A4DA0EDC0}" presName="Accent1Text" presStyleLbl="node1" presStyleIdx="7" presStyleCnt="8"/>
      <dgm:spPr/>
      <dgm:t>
        <a:bodyPr/>
        <a:lstStyle/>
        <a:p>
          <a:endParaRPr lang="zh-CN" altLang="en-US"/>
        </a:p>
      </dgm:t>
    </dgm:pt>
  </dgm:ptLst>
  <dgm:cxnLst>
    <dgm:cxn modelId="{5DB28A8A-B199-4D68-AA8B-B121F43260BD}" type="presOf" srcId="{661CEAF4-5603-4E9F-A85A-52BE8021C80D}" destId="{13F5194B-2FD6-447C-9201-1DAE8C806C4D}" srcOrd="0" destOrd="0" presId="urn:microsoft.com/office/officeart/2008/layout/AlternatingHexagons"/>
    <dgm:cxn modelId="{E9004350-780E-4E41-9B3C-11973670D807}" type="presOf" srcId="{1BCA068C-8B78-4FD0-B666-6B68889B3976}" destId="{204DDC91-7646-4A2E-93A0-BAAE2A3569E1}" srcOrd="0" destOrd="0" presId="urn:microsoft.com/office/officeart/2008/layout/AlternatingHexagons"/>
    <dgm:cxn modelId="{AAFFFF0A-746F-412D-9B85-D98CA62359AD}" type="presOf" srcId="{6C8BC739-F3B3-4507-9BA7-DE8A4DA0EDC0}" destId="{DC85AE63-26A6-48FE-B347-02E83A9DEBD3}" srcOrd="0" destOrd="0" presId="urn:microsoft.com/office/officeart/2008/layout/AlternatingHexagons"/>
    <dgm:cxn modelId="{B999F51F-644C-4314-AC86-E5F478AA9F1D}" type="presOf" srcId="{33AB6A6E-F826-479E-A912-F15E43D2E1AA}" destId="{2472EE86-98FF-4AB7-89C0-7A62C4CA341E}" srcOrd="0" destOrd="0" presId="urn:microsoft.com/office/officeart/2008/layout/AlternatingHexagons"/>
    <dgm:cxn modelId="{76AD4E28-6209-4946-B5B9-4DD3884F39EC}" type="presOf" srcId="{D74BC643-DD53-43CF-8C9B-BD9A3E87892D}" destId="{E9FC9D4D-C18C-4E66-84C8-2B7BA36F4605}" srcOrd="0" destOrd="0" presId="urn:microsoft.com/office/officeart/2008/layout/AlternatingHexagons"/>
    <dgm:cxn modelId="{DC12A12B-E297-415A-81C6-B2768609579E}" srcId="{661CEAF4-5603-4E9F-A85A-52BE8021C80D}" destId="{69F81683-C4DF-4979-A456-7B888DD6D1FF}" srcOrd="1" destOrd="0" parTransId="{1C09E043-1ED0-4D78-87B0-C59C9007F4D1}" sibTransId="{CC767225-A7C0-4E6C-AD07-7A39CDEB5732}"/>
    <dgm:cxn modelId="{8530AC3F-F76D-4B55-9918-45B5C742CC83}" srcId="{661CEAF4-5603-4E9F-A85A-52BE8021C80D}" destId="{D74BC643-DD53-43CF-8C9B-BD9A3E87892D}" srcOrd="2" destOrd="0" parTransId="{1A07134B-E478-4449-AC28-85AF9E3D45D9}" sibTransId="{42F78CF1-A7AE-447E-A0E0-47F6A8D5EF30}"/>
    <dgm:cxn modelId="{EE017F65-4C73-4737-BBAF-E37EBFAE3335}" type="presOf" srcId="{CC767225-A7C0-4E6C-AD07-7A39CDEB5732}" destId="{3CDF4532-623B-4FF3-B9D6-6BAD396CBFC0}" srcOrd="0" destOrd="0" presId="urn:microsoft.com/office/officeart/2008/layout/AlternatingHexagons"/>
    <dgm:cxn modelId="{DA45019D-8F70-46E3-82FA-B58C65726C8C}" srcId="{661CEAF4-5603-4E9F-A85A-52BE8021C80D}" destId="{1BCA068C-8B78-4FD0-B666-6B68889B3976}" srcOrd="3" destOrd="0" parTransId="{FCCB9325-6970-4AF8-9FF4-00A3C6179B14}" sibTransId="{6C8BC739-F3B3-4507-9BA7-DE8A4DA0EDC0}"/>
    <dgm:cxn modelId="{3C36B1EF-6777-4CFE-9076-BCD8A1C378A8}" type="presOf" srcId="{6ABCB2D1-0A21-4867-A9CB-FBFF70FF6297}" destId="{CA082CED-3A9E-4C33-AE61-54E3A562DF63}" srcOrd="0" destOrd="0" presId="urn:microsoft.com/office/officeart/2008/layout/AlternatingHexagons"/>
    <dgm:cxn modelId="{69B3D90C-FD9B-412C-A2FF-D3D3B30F997A}" type="presOf" srcId="{42F78CF1-A7AE-447E-A0E0-47F6A8D5EF30}" destId="{7645A203-3C33-4384-8111-1987A493CE5F}" srcOrd="0" destOrd="0" presId="urn:microsoft.com/office/officeart/2008/layout/AlternatingHexagons"/>
    <dgm:cxn modelId="{BF2221B4-2AB3-40CD-95FA-B649EBB06C4A}" type="presOf" srcId="{69F81683-C4DF-4979-A456-7B888DD6D1FF}" destId="{4A4099DC-1577-4416-827A-35291E09AC81}" srcOrd="0" destOrd="0" presId="urn:microsoft.com/office/officeart/2008/layout/AlternatingHexagons"/>
    <dgm:cxn modelId="{A0AB358B-3396-48C5-92D2-B86269F3723A}" srcId="{661CEAF4-5603-4E9F-A85A-52BE8021C80D}" destId="{33AB6A6E-F826-479E-A912-F15E43D2E1AA}" srcOrd="0" destOrd="0" parTransId="{1083C707-DE8D-48F4-8C0B-CC52C0CD253F}" sibTransId="{6ABCB2D1-0A21-4867-A9CB-FBFF70FF6297}"/>
    <dgm:cxn modelId="{07510256-1B8E-48FD-AAF4-104E3FA2D3EC}" type="presParOf" srcId="{13F5194B-2FD6-447C-9201-1DAE8C806C4D}" destId="{725C7DC1-5258-4160-AA09-E83A80419F73}" srcOrd="0" destOrd="0" presId="urn:microsoft.com/office/officeart/2008/layout/AlternatingHexagons"/>
    <dgm:cxn modelId="{B015B2A1-4ECA-4074-9034-04260AF80D0B}" type="presParOf" srcId="{725C7DC1-5258-4160-AA09-E83A80419F73}" destId="{2472EE86-98FF-4AB7-89C0-7A62C4CA341E}" srcOrd="0" destOrd="0" presId="urn:microsoft.com/office/officeart/2008/layout/AlternatingHexagons"/>
    <dgm:cxn modelId="{55700291-AB1C-4E37-A7B3-713A8D4ED479}" type="presParOf" srcId="{725C7DC1-5258-4160-AA09-E83A80419F73}" destId="{0DF875B0-64B8-4817-BE0B-E1C0BEABEF5A}" srcOrd="1" destOrd="0" presId="urn:microsoft.com/office/officeart/2008/layout/AlternatingHexagons"/>
    <dgm:cxn modelId="{5E44A916-E55A-4454-B97E-429CCEC50CB6}" type="presParOf" srcId="{725C7DC1-5258-4160-AA09-E83A80419F73}" destId="{82A06358-7E12-4681-B66D-5A2B788F3397}" srcOrd="2" destOrd="0" presId="urn:microsoft.com/office/officeart/2008/layout/AlternatingHexagons"/>
    <dgm:cxn modelId="{7EF212B9-B5AB-47B8-9534-871E0134A564}" type="presParOf" srcId="{725C7DC1-5258-4160-AA09-E83A80419F73}" destId="{A0EBF1DF-9905-4DF5-B536-A3B8D1F5CE21}" srcOrd="3" destOrd="0" presId="urn:microsoft.com/office/officeart/2008/layout/AlternatingHexagons"/>
    <dgm:cxn modelId="{26BB5AC1-86CD-4DE3-913C-12F4310A71ED}" type="presParOf" srcId="{725C7DC1-5258-4160-AA09-E83A80419F73}" destId="{CA082CED-3A9E-4C33-AE61-54E3A562DF63}" srcOrd="4" destOrd="0" presId="urn:microsoft.com/office/officeart/2008/layout/AlternatingHexagons"/>
    <dgm:cxn modelId="{C60E39F5-8311-4BBE-8E55-73F7239640DB}" type="presParOf" srcId="{13F5194B-2FD6-447C-9201-1DAE8C806C4D}" destId="{E32F095F-51A6-45AD-A807-7E41DE618C5C}" srcOrd="1" destOrd="0" presId="urn:microsoft.com/office/officeart/2008/layout/AlternatingHexagons"/>
    <dgm:cxn modelId="{DB69E86F-4F75-4692-8C2F-A445CCC080A4}" type="presParOf" srcId="{13F5194B-2FD6-447C-9201-1DAE8C806C4D}" destId="{6567A34D-49CC-4A11-B3FD-F0DBA4E7E6DA}" srcOrd="2" destOrd="0" presId="urn:microsoft.com/office/officeart/2008/layout/AlternatingHexagons"/>
    <dgm:cxn modelId="{1220C5E6-48A5-4656-ACEB-95E990881214}" type="presParOf" srcId="{6567A34D-49CC-4A11-B3FD-F0DBA4E7E6DA}" destId="{4A4099DC-1577-4416-827A-35291E09AC81}" srcOrd="0" destOrd="0" presId="urn:microsoft.com/office/officeart/2008/layout/AlternatingHexagons"/>
    <dgm:cxn modelId="{25FE69C5-3071-4677-A01C-5A83FDFFA085}" type="presParOf" srcId="{6567A34D-49CC-4A11-B3FD-F0DBA4E7E6DA}" destId="{EAE7B7D7-CC58-47E8-A7B9-8591EBC5DA4E}" srcOrd="1" destOrd="0" presId="urn:microsoft.com/office/officeart/2008/layout/AlternatingHexagons"/>
    <dgm:cxn modelId="{5D64535D-855D-47EA-8BE5-84805CA87482}" type="presParOf" srcId="{6567A34D-49CC-4A11-B3FD-F0DBA4E7E6DA}" destId="{F0BA958F-556C-4AD3-B91C-026FBEAF9B70}" srcOrd="2" destOrd="0" presId="urn:microsoft.com/office/officeart/2008/layout/AlternatingHexagons"/>
    <dgm:cxn modelId="{A2E5D181-FC48-4782-AB08-4DE471234DB2}" type="presParOf" srcId="{6567A34D-49CC-4A11-B3FD-F0DBA4E7E6DA}" destId="{BC86A8EF-DB5F-4B4A-9432-4893AA4ADF96}" srcOrd="3" destOrd="0" presId="urn:microsoft.com/office/officeart/2008/layout/AlternatingHexagons"/>
    <dgm:cxn modelId="{2A5E2707-6CBD-4348-9F3A-CECA9CAA1240}" type="presParOf" srcId="{6567A34D-49CC-4A11-B3FD-F0DBA4E7E6DA}" destId="{3CDF4532-623B-4FF3-B9D6-6BAD396CBFC0}" srcOrd="4" destOrd="0" presId="urn:microsoft.com/office/officeart/2008/layout/AlternatingHexagons"/>
    <dgm:cxn modelId="{EC4E5301-BA18-49D8-8DAC-52317723C98D}" type="presParOf" srcId="{13F5194B-2FD6-447C-9201-1DAE8C806C4D}" destId="{58A099E8-508E-425C-91E1-73858A6527C7}" srcOrd="3" destOrd="0" presId="urn:microsoft.com/office/officeart/2008/layout/AlternatingHexagons"/>
    <dgm:cxn modelId="{A5C0EF8E-A557-4F4D-A1C2-BC9CD1BC26CB}" type="presParOf" srcId="{13F5194B-2FD6-447C-9201-1DAE8C806C4D}" destId="{728405F8-7020-4898-9766-FE8B7A46707F}" srcOrd="4" destOrd="0" presId="urn:microsoft.com/office/officeart/2008/layout/AlternatingHexagons"/>
    <dgm:cxn modelId="{763A71CA-5877-455C-B4B7-BB88AE99277A}" type="presParOf" srcId="{728405F8-7020-4898-9766-FE8B7A46707F}" destId="{E9FC9D4D-C18C-4E66-84C8-2B7BA36F4605}" srcOrd="0" destOrd="0" presId="urn:microsoft.com/office/officeart/2008/layout/AlternatingHexagons"/>
    <dgm:cxn modelId="{2C111AB4-64BA-4DDF-904F-F11FC1E1D770}" type="presParOf" srcId="{728405F8-7020-4898-9766-FE8B7A46707F}" destId="{0C2A8A3D-2F88-4566-B3EE-24B4282026DD}" srcOrd="1" destOrd="0" presId="urn:microsoft.com/office/officeart/2008/layout/AlternatingHexagons"/>
    <dgm:cxn modelId="{2AE95B9E-019C-4526-9197-B45563415E49}" type="presParOf" srcId="{728405F8-7020-4898-9766-FE8B7A46707F}" destId="{52875463-FE69-47ED-9F9D-75AA142A7A21}" srcOrd="2" destOrd="0" presId="urn:microsoft.com/office/officeart/2008/layout/AlternatingHexagons"/>
    <dgm:cxn modelId="{F7EE6A1D-8640-4AC5-B994-8085B5FA4CBB}" type="presParOf" srcId="{728405F8-7020-4898-9766-FE8B7A46707F}" destId="{266CFE38-76C4-4C30-9CAB-E1BA97F88154}" srcOrd="3" destOrd="0" presId="urn:microsoft.com/office/officeart/2008/layout/AlternatingHexagons"/>
    <dgm:cxn modelId="{AB372375-FDAC-438A-8767-2D08F23CC07C}" type="presParOf" srcId="{728405F8-7020-4898-9766-FE8B7A46707F}" destId="{7645A203-3C33-4384-8111-1987A493CE5F}" srcOrd="4" destOrd="0" presId="urn:microsoft.com/office/officeart/2008/layout/AlternatingHexagons"/>
    <dgm:cxn modelId="{A2DF3062-74BB-4794-9331-54A66F15EA4C}" type="presParOf" srcId="{13F5194B-2FD6-447C-9201-1DAE8C806C4D}" destId="{986B86E7-7567-4FE5-8A15-C9272B4DE364}" srcOrd="5" destOrd="0" presId="urn:microsoft.com/office/officeart/2008/layout/AlternatingHexagons"/>
    <dgm:cxn modelId="{D11FDD78-6C97-4999-90AD-AAD43411134E}" type="presParOf" srcId="{13F5194B-2FD6-447C-9201-1DAE8C806C4D}" destId="{EEB7224E-A149-47A7-825D-7FB212C51FF5}" srcOrd="6" destOrd="0" presId="urn:microsoft.com/office/officeart/2008/layout/AlternatingHexagons"/>
    <dgm:cxn modelId="{87CBEF08-B854-44DA-AB54-74756AA6FF4D}" type="presParOf" srcId="{EEB7224E-A149-47A7-825D-7FB212C51FF5}" destId="{204DDC91-7646-4A2E-93A0-BAAE2A3569E1}" srcOrd="0" destOrd="0" presId="urn:microsoft.com/office/officeart/2008/layout/AlternatingHexagons"/>
    <dgm:cxn modelId="{E2682B49-C494-4F3C-94D5-48DB2606412C}" type="presParOf" srcId="{EEB7224E-A149-47A7-825D-7FB212C51FF5}" destId="{74CAD4E9-1CC8-488A-8DA9-D6DB06E22573}" srcOrd="1" destOrd="0" presId="urn:microsoft.com/office/officeart/2008/layout/AlternatingHexagons"/>
    <dgm:cxn modelId="{62A390E8-FBCB-438C-B8AD-4F798EA44DE1}" type="presParOf" srcId="{EEB7224E-A149-47A7-825D-7FB212C51FF5}" destId="{AEDA1980-E3EF-43C3-81A3-D5BD2191838C}" srcOrd="2" destOrd="0" presId="urn:microsoft.com/office/officeart/2008/layout/AlternatingHexagons"/>
    <dgm:cxn modelId="{0C64C975-B457-44AE-ABA9-A1A5AAD981A3}" type="presParOf" srcId="{EEB7224E-A149-47A7-825D-7FB212C51FF5}" destId="{6FCAE6E4-004A-45FB-98B7-584E3398778B}" srcOrd="3" destOrd="0" presId="urn:microsoft.com/office/officeart/2008/layout/AlternatingHexagons"/>
    <dgm:cxn modelId="{D5D172CB-21EE-4D74-BF35-19D4334E5013}" type="presParOf" srcId="{EEB7224E-A149-47A7-825D-7FB212C51FF5}" destId="{DC85AE63-26A6-48FE-B347-02E83A9DEBD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1CEAF4-5603-4E9F-A85A-52BE8021C80D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AB6A6E-F826-479E-A912-F15E43D2E1AA}">
      <dgm:prSet phldrT="[文本]"/>
      <dgm:spPr/>
      <dgm:t>
        <a:bodyPr/>
        <a:lstStyle/>
        <a:p>
          <a:r>
            <a:rPr lang="zh-CN" altLang="en-US" dirty="0" smtClean="0"/>
            <a:t>产品</a:t>
          </a:r>
          <a:endParaRPr lang="zh-CN" altLang="en-US" dirty="0"/>
        </a:p>
      </dgm:t>
    </dgm:pt>
    <dgm:pt modelId="{1083C707-DE8D-48F4-8C0B-CC52C0CD253F}" type="parTrans" cxnId="{A0AB358B-3396-48C5-92D2-B86269F3723A}">
      <dgm:prSet/>
      <dgm:spPr/>
      <dgm:t>
        <a:bodyPr/>
        <a:lstStyle/>
        <a:p>
          <a:endParaRPr lang="zh-CN" altLang="en-US"/>
        </a:p>
      </dgm:t>
    </dgm:pt>
    <dgm:pt modelId="{6ABCB2D1-0A21-4867-A9CB-FBFF70FF6297}" type="sibTrans" cxnId="{A0AB358B-3396-48C5-92D2-B86269F3723A}">
      <dgm:prSet/>
      <dgm:spPr/>
      <dgm:t>
        <a:bodyPr/>
        <a:lstStyle/>
        <a:p>
          <a:endParaRPr lang="zh-CN" altLang="en-US"/>
        </a:p>
      </dgm:t>
    </dgm:pt>
    <dgm:pt modelId="{13F5194B-2FD6-447C-9201-1DAE8C806C4D}" type="pres">
      <dgm:prSet presAssocID="{661CEAF4-5603-4E9F-A85A-52BE8021C80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25C7DC1-5258-4160-AA09-E83A80419F73}" type="pres">
      <dgm:prSet presAssocID="{33AB6A6E-F826-479E-A912-F15E43D2E1AA}" presName="composite" presStyleCnt="0"/>
      <dgm:spPr/>
    </dgm:pt>
    <dgm:pt modelId="{2472EE86-98FF-4AB7-89C0-7A62C4CA341E}" type="pres">
      <dgm:prSet presAssocID="{33AB6A6E-F826-479E-A912-F15E43D2E1AA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F875B0-64B8-4817-BE0B-E1C0BEABEF5A}" type="pres">
      <dgm:prSet presAssocID="{33AB6A6E-F826-479E-A912-F15E43D2E1AA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06358-7E12-4681-B66D-5A2B788F3397}" type="pres">
      <dgm:prSet presAssocID="{33AB6A6E-F826-479E-A912-F15E43D2E1AA}" presName="BalanceSpacing" presStyleCnt="0"/>
      <dgm:spPr/>
    </dgm:pt>
    <dgm:pt modelId="{A0EBF1DF-9905-4DF5-B536-A3B8D1F5CE21}" type="pres">
      <dgm:prSet presAssocID="{33AB6A6E-F826-479E-A912-F15E43D2E1AA}" presName="BalanceSpacing1" presStyleCnt="0"/>
      <dgm:spPr/>
    </dgm:pt>
    <dgm:pt modelId="{CA082CED-3A9E-4C33-AE61-54E3A562DF63}" type="pres">
      <dgm:prSet presAssocID="{6ABCB2D1-0A21-4867-A9CB-FBFF70FF6297}" presName="Accent1Text" presStyleLbl="node1" presStyleIdx="1" presStyleCnt="2" custLinFactNeighborY="0"/>
      <dgm:spPr/>
      <dgm:t>
        <a:bodyPr/>
        <a:lstStyle/>
        <a:p>
          <a:endParaRPr lang="zh-CN" altLang="en-US"/>
        </a:p>
      </dgm:t>
    </dgm:pt>
  </dgm:ptLst>
  <dgm:cxnLst>
    <dgm:cxn modelId="{052C6299-FED6-4035-9AEB-63F95F552421}" type="presOf" srcId="{6ABCB2D1-0A21-4867-A9CB-FBFF70FF6297}" destId="{CA082CED-3A9E-4C33-AE61-54E3A562DF63}" srcOrd="0" destOrd="0" presId="urn:microsoft.com/office/officeart/2008/layout/AlternatingHexagons"/>
    <dgm:cxn modelId="{3DC11544-7123-47E2-A33A-8BC1D2FC847E}" type="presOf" srcId="{33AB6A6E-F826-479E-A912-F15E43D2E1AA}" destId="{2472EE86-98FF-4AB7-89C0-7A62C4CA341E}" srcOrd="0" destOrd="0" presId="urn:microsoft.com/office/officeart/2008/layout/AlternatingHexagons"/>
    <dgm:cxn modelId="{08C689F3-6197-4909-82EF-A9D01DF9B387}" type="presOf" srcId="{661CEAF4-5603-4E9F-A85A-52BE8021C80D}" destId="{13F5194B-2FD6-447C-9201-1DAE8C806C4D}" srcOrd="0" destOrd="0" presId="urn:microsoft.com/office/officeart/2008/layout/AlternatingHexagons"/>
    <dgm:cxn modelId="{A0AB358B-3396-48C5-92D2-B86269F3723A}" srcId="{661CEAF4-5603-4E9F-A85A-52BE8021C80D}" destId="{33AB6A6E-F826-479E-A912-F15E43D2E1AA}" srcOrd="0" destOrd="0" parTransId="{1083C707-DE8D-48F4-8C0B-CC52C0CD253F}" sibTransId="{6ABCB2D1-0A21-4867-A9CB-FBFF70FF6297}"/>
    <dgm:cxn modelId="{E3C7AEC0-459D-4575-87D1-F78397036874}" type="presParOf" srcId="{13F5194B-2FD6-447C-9201-1DAE8C806C4D}" destId="{725C7DC1-5258-4160-AA09-E83A80419F73}" srcOrd="0" destOrd="0" presId="urn:microsoft.com/office/officeart/2008/layout/AlternatingHexagons"/>
    <dgm:cxn modelId="{2AF61E98-3D84-435E-A6A8-9F3998E6B3DC}" type="presParOf" srcId="{725C7DC1-5258-4160-AA09-E83A80419F73}" destId="{2472EE86-98FF-4AB7-89C0-7A62C4CA341E}" srcOrd="0" destOrd="0" presId="urn:microsoft.com/office/officeart/2008/layout/AlternatingHexagons"/>
    <dgm:cxn modelId="{FCFD3926-0929-491B-B37E-3F418281ADF3}" type="presParOf" srcId="{725C7DC1-5258-4160-AA09-E83A80419F73}" destId="{0DF875B0-64B8-4817-BE0B-E1C0BEABEF5A}" srcOrd="1" destOrd="0" presId="urn:microsoft.com/office/officeart/2008/layout/AlternatingHexagons"/>
    <dgm:cxn modelId="{F320EC2D-2B75-4577-B78E-F2A922B46F49}" type="presParOf" srcId="{725C7DC1-5258-4160-AA09-E83A80419F73}" destId="{82A06358-7E12-4681-B66D-5A2B788F3397}" srcOrd="2" destOrd="0" presId="urn:microsoft.com/office/officeart/2008/layout/AlternatingHexagons"/>
    <dgm:cxn modelId="{059A560A-A73E-458C-B842-5B23A1C66EB4}" type="presParOf" srcId="{725C7DC1-5258-4160-AA09-E83A80419F73}" destId="{A0EBF1DF-9905-4DF5-B536-A3B8D1F5CE21}" srcOrd="3" destOrd="0" presId="urn:microsoft.com/office/officeart/2008/layout/AlternatingHexagons"/>
    <dgm:cxn modelId="{4472E120-D028-40D4-8DB6-B58649B31A46}" type="presParOf" srcId="{725C7DC1-5258-4160-AA09-E83A80419F73}" destId="{CA082CED-3A9E-4C33-AE61-54E3A562DF6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1CEAF4-5603-4E9F-A85A-52BE8021C80D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AB6A6E-F826-479E-A912-F15E43D2E1AA}">
      <dgm:prSet phldrT="[文本]"/>
      <dgm:spPr/>
      <dgm:t>
        <a:bodyPr/>
        <a:lstStyle/>
        <a:p>
          <a:r>
            <a:rPr lang="zh-CN" altLang="en-US" dirty="0" smtClean="0"/>
            <a:t>产品</a:t>
          </a:r>
          <a:endParaRPr lang="zh-CN" altLang="en-US" dirty="0"/>
        </a:p>
      </dgm:t>
    </dgm:pt>
    <dgm:pt modelId="{1083C707-DE8D-48F4-8C0B-CC52C0CD253F}" type="parTrans" cxnId="{A0AB358B-3396-48C5-92D2-B86269F3723A}">
      <dgm:prSet/>
      <dgm:spPr/>
      <dgm:t>
        <a:bodyPr/>
        <a:lstStyle/>
        <a:p>
          <a:endParaRPr lang="zh-CN" altLang="en-US"/>
        </a:p>
      </dgm:t>
    </dgm:pt>
    <dgm:pt modelId="{6ABCB2D1-0A21-4867-A9CB-FBFF70FF6297}" type="sibTrans" cxnId="{A0AB358B-3396-48C5-92D2-B86269F3723A}">
      <dgm:prSet/>
      <dgm:spPr/>
      <dgm:t>
        <a:bodyPr/>
        <a:lstStyle/>
        <a:p>
          <a:endParaRPr lang="zh-CN" altLang="en-US"/>
        </a:p>
      </dgm:t>
    </dgm:pt>
    <dgm:pt modelId="{69F81683-C4DF-4979-A456-7B888DD6D1FF}">
      <dgm:prSet phldrT="[文本]"/>
      <dgm:spPr/>
      <dgm:t>
        <a:bodyPr/>
        <a:lstStyle/>
        <a:p>
          <a:r>
            <a:rPr lang="zh-CN" altLang="en-US" dirty="0" smtClean="0"/>
            <a:t>设计</a:t>
          </a:r>
          <a:endParaRPr lang="zh-CN" altLang="en-US" dirty="0"/>
        </a:p>
      </dgm:t>
    </dgm:pt>
    <dgm:pt modelId="{1C09E043-1ED0-4D78-87B0-C59C9007F4D1}" type="parTrans" cxnId="{DC12A12B-E297-415A-81C6-B2768609579E}">
      <dgm:prSet/>
      <dgm:spPr/>
      <dgm:t>
        <a:bodyPr/>
        <a:lstStyle/>
        <a:p>
          <a:endParaRPr lang="zh-CN" altLang="en-US"/>
        </a:p>
      </dgm:t>
    </dgm:pt>
    <dgm:pt modelId="{CC767225-A7C0-4E6C-AD07-7A39CDEB5732}" type="sibTrans" cxnId="{DC12A12B-E297-415A-81C6-B2768609579E}">
      <dgm:prSet/>
      <dgm:spPr/>
      <dgm:t>
        <a:bodyPr/>
        <a:lstStyle/>
        <a:p>
          <a:endParaRPr lang="zh-CN" altLang="en-US"/>
        </a:p>
      </dgm:t>
    </dgm:pt>
    <dgm:pt modelId="{13F5194B-2FD6-447C-9201-1DAE8C806C4D}" type="pres">
      <dgm:prSet presAssocID="{661CEAF4-5603-4E9F-A85A-52BE8021C80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25C7DC1-5258-4160-AA09-E83A80419F73}" type="pres">
      <dgm:prSet presAssocID="{33AB6A6E-F826-479E-A912-F15E43D2E1AA}" presName="composite" presStyleCnt="0"/>
      <dgm:spPr/>
    </dgm:pt>
    <dgm:pt modelId="{2472EE86-98FF-4AB7-89C0-7A62C4CA341E}" type="pres">
      <dgm:prSet presAssocID="{33AB6A6E-F826-479E-A912-F15E43D2E1AA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F875B0-64B8-4817-BE0B-E1C0BEABEF5A}" type="pres">
      <dgm:prSet presAssocID="{33AB6A6E-F826-479E-A912-F15E43D2E1A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06358-7E12-4681-B66D-5A2B788F3397}" type="pres">
      <dgm:prSet presAssocID="{33AB6A6E-F826-479E-A912-F15E43D2E1AA}" presName="BalanceSpacing" presStyleCnt="0"/>
      <dgm:spPr/>
    </dgm:pt>
    <dgm:pt modelId="{A0EBF1DF-9905-4DF5-B536-A3B8D1F5CE21}" type="pres">
      <dgm:prSet presAssocID="{33AB6A6E-F826-479E-A912-F15E43D2E1AA}" presName="BalanceSpacing1" presStyleCnt="0"/>
      <dgm:spPr/>
    </dgm:pt>
    <dgm:pt modelId="{CA082CED-3A9E-4C33-AE61-54E3A562DF63}" type="pres">
      <dgm:prSet presAssocID="{6ABCB2D1-0A21-4867-A9CB-FBFF70FF6297}" presName="Accent1Text" presStyleLbl="node1" presStyleIdx="1" presStyleCnt="4"/>
      <dgm:spPr/>
      <dgm:t>
        <a:bodyPr/>
        <a:lstStyle/>
        <a:p>
          <a:endParaRPr lang="zh-CN" altLang="en-US"/>
        </a:p>
      </dgm:t>
    </dgm:pt>
    <dgm:pt modelId="{E32F095F-51A6-45AD-A807-7E41DE618C5C}" type="pres">
      <dgm:prSet presAssocID="{6ABCB2D1-0A21-4867-A9CB-FBFF70FF6297}" presName="spaceBetweenRectangles" presStyleCnt="0"/>
      <dgm:spPr/>
    </dgm:pt>
    <dgm:pt modelId="{6567A34D-49CC-4A11-B3FD-F0DBA4E7E6DA}" type="pres">
      <dgm:prSet presAssocID="{69F81683-C4DF-4979-A456-7B888DD6D1FF}" presName="composite" presStyleCnt="0"/>
      <dgm:spPr/>
    </dgm:pt>
    <dgm:pt modelId="{4A4099DC-1577-4416-827A-35291E09AC81}" type="pres">
      <dgm:prSet presAssocID="{69F81683-C4DF-4979-A456-7B888DD6D1FF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E7B7D7-CC58-47E8-A7B9-8591EBC5DA4E}" type="pres">
      <dgm:prSet presAssocID="{69F81683-C4DF-4979-A456-7B888DD6D1FF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BA958F-556C-4AD3-B91C-026FBEAF9B70}" type="pres">
      <dgm:prSet presAssocID="{69F81683-C4DF-4979-A456-7B888DD6D1FF}" presName="BalanceSpacing" presStyleCnt="0"/>
      <dgm:spPr/>
    </dgm:pt>
    <dgm:pt modelId="{BC86A8EF-DB5F-4B4A-9432-4893AA4ADF96}" type="pres">
      <dgm:prSet presAssocID="{69F81683-C4DF-4979-A456-7B888DD6D1FF}" presName="BalanceSpacing1" presStyleCnt="0"/>
      <dgm:spPr/>
    </dgm:pt>
    <dgm:pt modelId="{3CDF4532-623B-4FF3-B9D6-6BAD396CBFC0}" type="pres">
      <dgm:prSet presAssocID="{CC767225-A7C0-4E6C-AD07-7A39CDEB5732}" presName="Accent1Text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63AB505-6487-4A81-849C-C482B3C1E4D9}" type="presOf" srcId="{661CEAF4-5603-4E9F-A85A-52BE8021C80D}" destId="{13F5194B-2FD6-447C-9201-1DAE8C806C4D}" srcOrd="0" destOrd="0" presId="urn:microsoft.com/office/officeart/2008/layout/AlternatingHexagons"/>
    <dgm:cxn modelId="{0501697B-33CE-48F8-BDD0-60166A003013}" type="presOf" srcId="{33AB6A6E-F826-479E-A912-F15E43D2E1AA}" destId="{2472EE86-98FF-4AB7-89C0-7A62C4CA341E}" srcOrd="0" destOrd="0" presId="urn:microsoft.com/office/officeart/2008/layout/AlternatingHexagons"/>
    <dgm:cxn modelId="{DC12A12B-E297-415A-81C6-B2768609579E}" srcId="{661CEAF4-5603-4E9F-A85A-52BE8021C80D}" destId="{69F81683-C4DF-4979-A456-7B888DD6D1FF}" srcOrd="1" destOrd="0" parTransId="{1C09E043-1ED0-4D78-87B0-C59C9007F4D1}" sibTransId="{CC767225-A7C0-4E6C-AD07-7A39CDEB5732}"/>
    <dgm:cxn modelId="{FAC26193-AAE4-4449-8F47-40A8E653271B}" type="presOf" srcId="{6ABCB2D1-0A21-4867-A9CB-FBFF70FF6297}" destId="{CA082CED-3A9E-4C33-AE61-54E3A562DF63}" srcOrd="0" destOrd="0" presId="urn:microsoft.com/office/officeart/2008/layout/AlternatingHexagons"/>
    <dgm:cxn modelId="{99B84EE9-B962-42C9-8CDC-416B832D367E}" type="presOf" srcId="{69F81683-C4DF-4979-A456-7B888DD6D1FF}" destId="{4A4099DC-1577-4416-827A-35291E09AC81}" srcOrd="0" destOrd="0" presId="urn:microsoft.com/office/officeart/2008/layout/AlternatingHexagons"/>
    <dgm:cxn modelId="{B5FCF2DE-29D5-4AE6-AEAA-3DDC3592457A}" type="presOf" srcId="{CC767225-A7C0-4E6C-AD07-7A39CDEB5732}" destId="{3CDF4532-623B-4FF3-B9D6-6BAD396CBFC0}" srcOrd="0" destOrd="0" presId="urn:microsoft.com/office/officeart/2008/layout/AlternatingHexagons"/>
    <dgm:cxn modelId="{A0AB358B-3396-48C5-92D2-B86269F3723A}" srcId="{661CEAF4-5603-4E9F-A85A-52BE8021C80D}" destId="{33AB6A6E-F826-479E-A912-F15E43D2E1AA}" srcOrd="0" destOrd="0" parTransId="{1083C707-DE8D-48F4-8C0B-CC52C0CD253F}" sibTransId="{6ABCB2D1-0A21-4867-A9CB-FBFF70FF6297}"/>
    <dgm:cxn modelId="{D6423187-43DE-4A6B-B294-C4F347F9F5BA}" type="presParOf" srcId="{13F5194B-2FD6-447C-9201-1DAE8C806C4D}" destId="{725C7DC1-5258-4160-AA09-E83A80419F73}" srcOrd="0" destOrd="0" presId="urn:microsoft.com/office/officeart/2008/layout/AlternatingHexagons"/>
    <dgm:cxn modelId="{27281133-AB95-420F-A230-66E0B624C22D}" type="presParOf" srcId="{725C7DC1-5258-4160-AA09-E83A80419F73}" destId="{2472EE86-98FF-4AB7-89C0-7A62C4CA341E}" srcOrd="0" destOrd="0" presId="urn:microsoft.com/office/officeart/2008/layout/AlternatingHexagons"/>
    <dgm:cxn modelId="{7DFAE689-02AD-49EA-8ECB-95F426979C9F}" type="presParOf" srcId="{725C7DC1-5258-4160-AA09-E83A80419F73}" destId="{0DF875B0-64B8-4817-BE0B-E1C0BEABEF5A}" srcOrd="1" destOrd="0" presId="urn:microsoft.com/office/officeart/2008/layout/AlternatingHexagons"/>
    <dgm:cxn modelId="{4F5270BC-D13E-4D58-801D-62CCEBC5CEC7}" type="presParOf" srcId="{725C7DC1-5258-4160-AA09-E83A80419F73}" destId="{82A06358-7E12-4681-B66D-5A2B788F3397}" srcOrd="2" destOrd="0" presId="urn:microsoft.com/office/officeart/2008/layout/AlternatingHexagons"/>
    <dgm:cxn modelId="{8B1A81BB-D081-44FC-A431-B15644449259}" type="presParOf" srcId="{725C7DC1-5258-4160-AA09-E83A80419F73}" destId="{A0EBF1DF-9905-4DF5-B536-A3B8D1F5CE21}" srcOrd="3" destOrd="0" presId="urn:microsoft.com/office/officeart/2008/layout/AlternatingHexagons"/>
    <dgm:cxn modelId="{EEA2B657-D153-488F-B046-6CA9B0138418}" type="presParOf" srcId="{725C7DC1-5258-4160-AA09-E83A80419F73}" destId="{CA082CED-3A9E-4C33-AE61-54E3A562DF63}" srcOrd="4" destOrd="0" presId="urn:microsoft.com/office/officeart/2008/layout/AlternatingHexagons"/>
    <dgm:cxn modelId="{7E3EEF73-1669-4785-BD25-51F7FBCB28F0}" type="presParOf" srcId="{13F5194B-2FD6-447C-9201-1DAE8C806C4D}" destId="{E32F095F-51A6-45AD-A807-7E41DE618C5C}" srcOrd="1" destOrd="0" presId="urn:microsoft.com/office/officeart/2008/layout/AlternatingHexagons"/>
    <dgm:cxn modelId="{47B900C7-D65E-4580-B02E-570A75F81E06}" type="presParOf" srcId="{13F5194B-2FD6-447C-9201-1DAE8C806C4D}" destId="{6567A34D-49CC-4A11-B3FD-F0DBA4E7E6DA}" srcOrd="2" destOrd="0" presId="urn:microsoft.com/office/officeart/2008/layout/AlternatingHexagons"/>
    <dgm:cxn modelId="{1EE19E3E-C642-4DC8-AA57-FBE6477D9144}" type="presParOf" srcId="{6567A34D-49CC-4A11-B3FD-F0DBA4E7E6DA}" destId="{4A4099DC-1577-4416-827A-35291E09AC81}" srcOrd="0" destOrd="0" presId="urn:microsoft.com/office/officeart/2008/layout/AlternatingHexagons"/>
    <dgm:cxn modelId="{0495FC0E-EB95-4990-B32F-656319B39C7A}" type="presParOf" srcId="{6567A34D-49CC-4A11-B3FD-F0DBA4E7E6DA}" destId="{EAE7B7D7-CC58-47E8-A7B9-8591EBC5DA4E}" srcOrd="1" destOrd="0" presId="urn:microsoft.com/office/officeart/2008/layout/AlternatingHexagons"/>
    <dgm:cxn modelId="{56A32296-1810-483D-9A0D-DCBA66F3ABC5}" type="presParOf" srcId="{6567A34D-49CC-4A11-B3FD-F0DBA4E7E6DA}" destId="{F0BA958F-556C-4AD3-B91C-026FBEAF9B70}" srcOrd="2" destOrd="0" presId="urn:microsoft.com/office/officeart/2008/layout/AlternatingHexagons"/>
    <dgm:cxn modelId="{3FE169DA-18E7-4B19-A752-6B8A5694F9A4}" type="presParOf" srcId="{6567A34D-49CC-4A11-B3FD-F0DBA4E7E6DA}" destId="{BC86A8EF-DB5F-4B4A-9432-4893AA4ADF96}" srcOrd="3" destOrd="0" presId="urn:microsoft.com/office/officeart/2008/layout/AlternatingHexagons"/>
    <dgm:cxn modelId="{A630A14B-1E7C-42B0-8B48-830C8E78201C}" type="presParOf" srcId="{6567A34D-49CC-4A11-B3FD-F0DBA4E7E6DA}" destId="{3CDF4532-623B-4FF3-B9D6-6BAD396CBFC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1CEAF4-5603-4E9F-A85A-52BE8021C80D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AB6A6E-F826-479E-A912-F15E43D2E1AA}">
      <dgm:prSet phldrT="[文本]"/>
      <dgm:spPr/>
      <dgm:t>
        <a:bodyPr/>
        <a:lstStyle/>
        <a:p>
          <a:r>
            <a:rPr lang="zh-CN" altLang="en-US" dirty="0" smtClean="0"/>
            <a:t>产品</a:t>
          </a:r>
          <a:endParaRPr lang="zh-CN" altLang="en-US" dirty="0"/>
        </a:p>
      </dgm:t>
    </dgm:pt>
    <dgm:pt modelId="{1083C707-DE8D-48F4-8C0B-CC52C0CD253F}" type="parTrans" cxnId="{A0AB358B-3396-48C5-92D2-B86269F3723A}">
      <dgm:prSet/>
      <dgm:spPr/>
      <dgm:t>
        <a:bodyPr/>
        <a:lstStyle/>
        <a:p>
          <a:endParaRPr lang="zh-CN" altLang="en-US"/>
        </a:p>
      </dgm:t>
    </dgm:pt>
    <dgm:pt modelId="{6ABCB2D1-0A21-4867-A9CB-FBFF70FF6297}" type="sibTrans" cxnId="{A0AB358B-3396-48C5-92D2-B86269F3723A}">
      <dgm:prSet/>
      <dgm:spPr/>
      <dgm:t>
        <a:bodyPr/>
        <a:lstStyle/>
        <a:p>
          <a:endParaRPr lang="zh-CN" altLang="en-US"/>
        </a:p>
      </dgm:t>
    </dgm:pt>
    <dgm:pt modelId="{69F81683-C4DF-4979-A456-7B888DD6D1FF}">
      <dgm:prSet phldrT="[文本]"/>
      <dgm:spPr/>
      <dgm:t>
        <a:bodyPr/>
        <a:lstStyle/>
        <a:p>
          <a:r>
            <a:rPr lang="zh-CN" altLang="en-US" dirty="0" smtClean="0"/>
            <a:t>设计</a:t>
          </a:r>
          <a:endParaRPr lang="zh-CN" altLang="en-US" dirty="0"/>
        </a:p>
      </dgm:t>
    </dgm:pt>
    <dgm:pt modelId="{1C09E043-1ED0-4D78-87B0-C59C9007F4D1}" type="parTrans" cxnId="{DC12A12B-E297-415A-81C6-B2768609579E}">
      <dgm:prSet/>
      <dgm:spPr/>
      <dgm:t>
        <a:bodyPr/>
        <a:lstStyle/>
        <a:p>
          <a:endParaRPr lang="zh-CN" altLang="en-US"/>
        </a:p>
      </dgm:t>
    </dgm:pt>
    <dgm:pt modelId="{CC767225-A7C0-4E6C-AD07-7A39CDEB5732}" type="sibTrans" cxnId="{DC12A12B-E297-415A-81C6-B2768609579E}">
      <dgm:prSet/>
      <dgm:spPr/>
      <dgm:t>
        <a:bodyPr/>
        <a:lstStyle/>
        <a:p>
          <a:endParaRPr lang="zh-CN" altLang="en-US"/>
        </a:p>
      </dgm:t>
    </dgm:pt>
    <dgm:pt modelId="{D74BC643-DD53-43CF-8C9B-BD9A3E87892D}">
      <dgm:prSet phldrT="[文本]"/>
      <dgm:spPr/>
      <dgm:t>
        <a:bodyPr/>
        <a:lstStyle/>
        <a:p>
          <a:r>
            <a:rPr lang="zh-CN" altLang="en-US" dirty="0" smtClean="0"/>
            <a:t>前端开发</a:t>
          </a:r>
          <a:endParaRPr lang="zh-CN" altLang="en-US" dirty="0"/>
        </a:p>
      </dgm:t>
    </dgm:pt>
    <dgm:pt modelId="{1A07134B-E478-4449-AC28-85AF9E3D45D9}" type="parTrans" cxnId="{8530AC3F-F76D-4B55-9918-45B5C742CC83}">
      <dgm:prSet/>
      <dgm:spPr/>
      <dgm:t>
        <a:bodyPr/>
        <a:lstStyle/>
        <a:p>
          <a:endParaRPr lang="zh-CN" altLang="en-US"/>
        </a:p>
      </dgm:t>
    </dgm:pt>
    <dgm:pt modelId="{42F78CF1-A7AE-447E-A0E0-47F6A8D5EF30}" type="sibTrans" cxnId="{8530AC3F-F76D-4B55-9918-45B5C742CC83}">
      <dgm:prSet/>
      <dgm:spPr/>
      <dgm:t>
        <a:bodyPr/>
        <a:lstStyle/>
        <a:p>
          <a:endParaRPr lang="zh-CN" altLang="en-US"/>
        </a:p>
      </dgm:t>
    </dgm:pt>
    <dgm:pt modelId="{1BCA068C-8B78-4FD0-B666-6B68889B3976}">
      <dgm:prSet phldrT="[文本]"/>
      <dgm:spPr/>
      <dgm:t>
        <a:bodyPr/>
        <a:lstStyle/>
        <a:p>
          <a:r>
            <a:rPr lang="zh-CN" altLang="en-US" dirty="0" smtClean="0"/>
            <a:t>后端开发</a:t>
          </a:r>
          <a:endParaRPr lang="zh-CN" altLang="en-US" dirty="0"/>
        </a:p>
      </dgm:t>
    </dgm:pt>
    <dgm:pt modelId="{FCCB9325-6970-4AF8-9FF4-00A3C6179B14}" type="parTrans" cxnId="{DA45019D-8F70-46E3-82FA-B58C65726C8C}">
      <dgm:prSet/>
      <dgm:spPr/>
      <dgm:t>
        <a:bodyPr/>
        <a:lstStyle/>
        <a:p>
          <a:endParaRPr lang="zh-CN" altLang="en-US"/>
        </a:p>
      </dgm:t>
    </dgm:pt>
    <dgm:pt modelId="{6C8BC739-F3B3-4507-9BA7-DE8A4DA0EDC0}" type="sibTrans" cxnId="{DA45019D-8F70-46E3-82FA-B58C65726C8C}">
      <dgm:prSet/>
      <dgm:spPr/>
      <dgm:t>
        <a:bodyPr/>
        <a:lstStyle/>
        <a:p>
          <a:endParaRPr lang="zh-CN" altLang="en-US"/>
        </a:p>
      </dgm:t>
    </dgm:pt>
    <dgm:pt modelId="{13F5194B-2FD6-447C-9201-1DAE8C806C4D}" type="pres">
      <dgm:prSet presAssocID="{661CEAF4-5603-4E9F-A85A-52BE8021C80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25C7DC1-5258-4160-AA09-E83A80419F73}" type="pres">
      <dgm:prSet presAssocID="{33AB6A6E-F826-479E-A912-F15E43D2E1AA}" presName="composite" presStyleCnt="0"/>
      <dgm:spPr/>
    </dgm:pt>
    <dgm:pt modelId="{2472EE86-98FF-4AB7-89C0-7A62C4CA341E}" type="pres">
      <dgm:prSet presAssocID="{33AB6A6E-F826-479E-A912-F15E43D2E1AA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F875B0-64B8-4817-BE0B-E1C0BEABEF5A}" type="pres">
      <dgm:prSet presAssocID="{33AB6A6E-F826-479E-A912-F15E43D2E1AA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06358-7E12-4681-B66D-5A2B788F3397}" type="pres">
      <dgm:prSet presAssocID="{33AB6A6E-F826-479E-A912-F15E43D2E1AA}" presName="BalanceSpacing" presStyleCnt="0"/>
      <dgm:spPr/>
    </dgm:pt>
    <dgm:pt modelId="{A0EBF1DF-9905-4DF5-B536-A3B8D1F5CE21}" type="pres">
      <dgm:prSet presAssocID="{33AB6A6E-F826-479E-A912-F15E43D2E1AA}" presName="BalanceSpacing1" presStyleCnt="0"/>
      <dgm:spPr/>
    </dgm:pt>
    <dgm:pt modelId="{CA082CED-3A9E-4C33-AE61-54E3A562DF63}" type="pres">
      <dgm:prSet presAssocID="{6ABCB2D1-0A21-4867-A9CB-FBFF70FF6297}" presName="Accent1Text" presStyleLbl="node1" presStyleIdx="1" presStyleCnt="8"/>
      <dgm:spPr/>
      <dgm:t>
        <a:bodyPr/>
        <a:lstStyle/>
        <a:p>
          <a:endParaRPr lang="zh-CN" altLang="en-US"/>
        </a:p>
      </dgm:t>
    </dgm:pt>
    <dgm:pt modelId="{E32F095F-51A6-45AD-A807-7E41DE618C5C}" type="pres">
      <dgm:prSet presAssocID="{6ABCB2D1-0A21-4867-A9CB-FBFF70FF6297}" presName="spaceBetweenRectangles" presStyleCnt="0"/>
      <dgm:spPr/>
    </dgm:pt>
    <dgm:pt modelId="{6567A34D-49CC-4A11-B3FD-F0DBA4E7E6DA}" type="pres">
      <dgm:prSet presAssocID="{69F81683-C4DF-4979-A456-7B888DD6D1FF}" presName="composite" presStyleCnt="0"/>
      <dgm:spPr/>
    </dgm:pt>
    <dgm:pt modelId="{4A4099DC-1577-4416-827A-35291E09AC81}" type="pres">
      <dgm:prSet presAssocID="{69F81683-C4DF-4979-A456-7B888DD6D1FF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E7B7D7-CC58-47E8-A7B9-8591EBC5DA4E}" type="pres">
      <dgm:prSet presAssocID="{69F81683-C4DF-4979-A456-7B888DD6D1FF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BA958F-556C-4AD3-B91C-026FBEAF9B70}" type="pres">
      <dgm:prSet presAssocID="{69F81683-C4DF-4979-A456-7B888DD6D1FF}" presName="BalanceSpacing" presStyleCnt="0"/>
      <dgm:spPr/>
    </dgm:pt>
    <dgm:pt modelId="{BC86A8EF-DB5F-4B4A-9432-4893AA4ADF96}" type="pres">
      <dgm:prSet presAssocID="{69F81683-C4DF-4979-A456-7B888DD6D1FF}" presName="BalanceSpacing1" presStyleCnt="0"/>
      <dgm:spPr/>
    </dgm:pt>
    <dgm:pt modelId="{3CDF4532-623B-4FF3-B9D6-6BAD396CBFC0}" type="pres">
      <dgm:prSet presAssocID="{CC767225-A7C0-4E6C-AD07-7A39CDEB5732}" presName="Accent1Text" presStyleLbl="node1" presStyleIdx="3" presStyleCnt="8"/>
      <dgm:spPr/>
      <dgm:t>
        <a:bodyPr/>
        <a:lstStyle/>
        <a:p>
          <a:endParaRPr lang="zh-CN" altLang="en-US"/>
        </a:p>
      </dgm:t>
    </dgm:pt>
    <dgm:pt modelId="{58A099E8-508E-425C-91E1-73858A6527C7}" type="pres">
      <dgm:prSet presAssocID="{CC767225-A7C0-4E6C-AD07-7A39CDEB5732}" presName="spaceBetweenRectangles" presStyleCnt="0"/>
      <dgm:spPr/>
    </dgm:pt>
    <dgm:pt modelId="{728405F8-7020-4898-9766-FE8B7A46707F}" type="pres">
      <dgm:prSet presAssocID="{D74BC643-DD53-43CF-8C9B-BD9A3E87892D}" presName="composite" presStyleCnt="0"/>
      <dgm:spPr/>
    </dgm:pt>
    <dgm:pt modelId="{E9FC9D4D-C18C-4E66-84C8-2B7BA36F4605}" type="pres">
      <dgm:prSet presAssocID="{D74BC643-DD53-43CF-8C9B-BD9A3E87892D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2A8A3D-2F88-4566-B3EE-24B4282026DD}" type="pres">
      <dgm:prSet presAssocID="{D74BC643-DD53-43CF-8C9B-BD9A3E87892D}" presName="Childtext1" presStyleLbl="revTx" presStyleIdx="2" presStyleCnt="4" custLinFactNeighborX="10810" custLinFactNeighborY="1182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875463-FE69-47ED-9F9D-75AA142A7A21}" type="pres">
      <dgm:prSet presAssocID="{D74BC643-DD53-43CF-8C9B-BD9A3E87892D}" presName="BalanceSpacing" presStyleCnt="0"/>
      <dgm:spPr/>
    </dgm:pt>
    <dgm:pt modelId="{266CFE38-76C4-4C30-9CAB-E1BA97F88154}" type="pres">
      <dgm:prSet presAssocID="{D74BC643-DD53-43CF-8C9B-BD9A3E87892D}" presName="BalanceSpacing1" presStyleCnt="0"/>
      <dgm:spPr/>
    </dgm:pt>
    <dgm:pt modelId="{7645A203-3C33-4384-8111-1987A493CE5F}" type="pres">
      <dgm:prSet presAssocID="{42F78CF1-A7AE-447E-A0E0-47F6A8D5EF30}" presName="Accent1Text" presStyleLbl="node1" presStyleIdx="5" presStyleCnt="8"/>
      <dgm:spPr/>
      <dgm:t>
        <a:bodyPr/>
        <a:lstStyle/>
        <a:p>
          <a:endParaRPr lang="zh-CN" altLang="en-US"/>
        </a:p>
      </dgm:t>
    </dgm:pt>
    <dgm:pt modelId="{986B86E7-7567-4FE5-8A15-C9272B4DE364}" type="pres">
      <dgm:prSet presAssocID="{42F78CF1-A7AE-447E-A0E0-47F6A8D5EF30}" presName="spaceBetweenRectangles" presStyleCnt="0"/>
      <dgm:spPr/>
    </dgm:pt>
    <dgm:pt modelId="{EEB7224E-A149-47A7-825D-7FB212C51FF5}" type="pres">
      <dgm:prSet presAssocID="{1BCA068C-8B78-4FD0-B666-6B68889B3976}" presName="composite" presStyleCnt="0"/>
      <dgm:spPr/>
    </dgm:pt>
    <dgm:pt modelId="{204DDC91-7646-4A2E-93A0-BAAE2A3569E1}" type="pres">
      <dgm:prSet presAssocID="{1BCA068C-8B78-4FD0-B666-6B68889B3976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CAD4E9-1CC8-488A-8DA9-D6DB06E22573}" type="pres">
      <dgm:prSet presAssocID="{1BCA068C-8B78-4FD0-B666-6B68889B3976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AEDA1980-E3EF-43C3-81A3-D5BD2191838C}" type="pres">
      <dgm:prSet presAssocID="{1BCA068C-8B78-4FD0-B666-6B68889B3976}" presName="BalanceSpacing" presStyleCnt="0"/>
      <dgm:spPr/>
    </dgm:pt>
    <dgm:pt modelId="{6FCAE6E4-004A-45FB-98B7-584E3398778B}" type="pres">
      <dgm:prSet presAssocID="{1BCA068C-8B78-4FD0-B666-6B68889B3976}" presName="BalanceSpacing1" presStyleCnt="0"/>
      <dgm:spPr/>
    </dgm:pt>
    <dgm:pt modelId="{DC85AE63-26A6-48FE-B347-02E83A9DEBD3}" type="pres">
      <dgm:prSet presAssocID="{6C8BC739-F3B3-4507-9BA7-DE8A4DA0EDC0}" presName="Accent1Text" presStyleLbl="node1" presStyleIdx="7" presStyleCnt="8"/>
      <dgm:spPr/>
      <dgm:t>
        <a:bodyPr/>
        <a:lstStyle/>
        <a:p>
          <a:endParaRPr lang="zh-CN" altLang="en-US"/>
        </a:p>
      </dgm:t>
    </dgm:pt>
  </dgm:ptLst>
  <dgm:cxnLst>
    <dgm:cxn modelId="{8530AC3F-F76D-4B55-9918-45B5C742CC83}" srcId="{661CEAF4-5603-4E9F-A85A-52BE8021C80D}" destId="{D74BC643-DD53-43CF-8C9B-BD9A3E87892D}" srcOrd="2" destOrd="0" parTransId="{1A07134B-E478-4449-AC28-85AF9E3D45D9}" sibTransId="{42F78CF1-A7AE-447E-A0E0-47F6A8D5EF30}"/>
    <dgm:cxn modelId="{DEB1A577-BD78-4AA0-AE36-1DA7DCCA217C}" type="presOf" srcId="{6C8BC739-F3B3-4507-9BA7-DE8A4DA0EDC0}" destId="{DC85AE63-26A6-48FE-B347-02E83A9DEBD3}" srcOrd="0" destOrd="0" presId="urn:microsoft.com/office/officeart/2008/layout/AlternatingHexagons"/>
    <dgm:cxn modelId="{DC12A12B-E297-415A-81C6-B2768609579E}" srcId="{661CEAF4-5603-4E9F-A85A-52BE8021C80D}" destId="{69F81683-C4DF-4979-A456-7B888DD6D1FF}" srcOrd="1" destOrd="0" parTransId="{1C09E043-1ED0-4D78-87B0-C59C9007F4D1}" sibTransId="{CC767225-A7C0-4E6C-AD07-7A39CDEB5732}"/>
    <dgm:cxn modelId="{08DF81AF-62FC-4249-B04D-DCA343FEB182}" type="presOf" srcId="{D74BC643-DD53-43CF-8C9B-BD9A3E87892D}" destId="{E9FC9D4D-C18C-4E66-84C8-2B7BA36F4605}" srcOrd="0" destOrd="0" presId="urn:microsoft.com/office/officeart/2008/layout/AlternatingHexagons"/>
    <dgm:cxn modelId="{DA45019D-8F70-46E3-82FA-B58C65726C8C}" srcId="{661CEAF4-5603-4E9F-A85A-52BE8021C80D}" destId="{1BCA068C-8B78-4FD0-B666-6B68889B3976}" srcOrd="3" destOrd="0" parTransId="{FCCB9325-6970-4AF8-9FF4-00A3C6179B14}" sibTransId="{6C8BC739-F3B3-4507-9BA7-DE8A4DA0EDC0}"/>
    <dgm:cxn modelId="{DC6F025E-C422-42E1-89F3-490B4458179E}" type="presOf" srcId="{69F81683-C4DF-4979-A456-7B888DD6D1FF}" destId="{4A4099DC-1577-4416-827A-35291E09AC81}" srcOrd="0" destOrd="0" presId="urn:microsoft.com/office/officeart/2008/layout/AlternatingHexagons"/>
    <dgm:cxn modelId="{54A39379-E22C-4839-9899-3343C0A3E7CC}" type="presOf" srcId="{42F78CF1-A7AE-447E-A0E0-47F6A8D5EF30}" destId="{7645A203-3C33-4384-8111-1987A493CE5F}" srcOrd="0" destOrd="0" presId="urn:microsoft.com/office/officeart/2008/layout/AlternatingHexagons"/>
    <dgm:cxn modelId="{17708BD3-3E9D-4CD0-AE22-4DB597FDFCDD}" type="presOf" srcId="{CC767225-A7C0-4E6C-AD07-7A39CDEB5732}" destId="{3CDF4532-623B-4FF3-B9D6-6BAD396CBFC0}" srcOrd="0" destOrd="0" presId="urn:microsoft.com/office/officeart/2008/layout/AlternatingHexagons"/>
    <dgm:cxn modelId="{E1D36213-EB3F-4E69-9D90-EF622FC3CDAC}" type="presOf" srcId="{1BCA068C-8B78-4FD0-B666-6B68889B3976}" destId="{204DDC91-7646-4A2E-93A0-BAAE2A3569E1}" srcOrd="0" destOrd="0" presId="urn:microsoft.com/office/officeart/2008/layout/AlternatingHexagons"/>
    <dgm:cxn modelId="{7F940B86-9EE0-42B3-AA98-FC05F812758A}" type="presOf" srcId="{6ABCB2D1-0A21-4867-A9CB-FBFF70FF6297}" destId="{CA082CED-3A9E-4C33-AE61-54E3A562DF63}" srcOrd="0" destOrd="0" presId="urn:microsoft.com/office/officeart/2008/layout/AlternatingHexagons"/>
    <dgm:cxn modelId="{68EFEBFF-6B17-4739-993A-73310B5847EE}" type="presOf" srcId="{33AB6A6E-F826-479E-A912-F15E43D2E1AA}" destId="{2472EE86-98FF-4AB7-89C0-7A62C4CA341E}" srcOrd="0" destOrd="0" presId="urn:microsoft.com/office/officeart/2008/layout/AlternatingHexagons"/>
    <dgm:cxn modelId="{A0AB358B-3396-48C5-92D2-B86269F3723A}" srcId="{661CEAF4-5603-4E9F-A85A-52BE8021C80D}" destId="{33AB6A6E-F826-479E-A912-F15E43D2E1AA}" srcOrd="0" destOrd="0" parTransId="{1083C707-DE8D-48F4-8C0B-CC52C0CD253F}" sibTransId="{6ABCB2D1-0A21-4867-A9CB-FBFF70FF6297}"/>
    <dgm:cxn modelId="{DBA3283A-9F92-4770-852C-DFF5A8EFBCA8}" type="presOf" srcId="{661CEAF4-5603-4E9F-A85A-52BE8021C80D}" destId="{13F5194B-2FD6-447C-9201-1DAE8C806C4D}" srcOrd="0" destOrd="0" presId="urn:microsoft.com/office/officeart/2008/layout/AlternatingHexagons"/>
    <dgm:cxn modelId="{8A5251B4-559F-423C-AB2E-FE7C0371332B}" type="presParOf" srcId="{13F5194B-2FD6-447C-9201-1DAE8C806C4D}" destId="{725C7DC1-5258-4160-AA09-E83A80419F73}" srcOrd="0" destOrd="0" presId="urn:microsoft.com/office/officeart/2008/layout/AlternatingHexagons"/>
    <dgm:cxn modelId="{20F3DE4A-F69C-42BB-BEEE-D6BD6FC0A548}" type="presParOf" srcId="{725C7DC1-5258-4160-AA09-E83A80419F73}" destId="{2472EE86-98FF-4AB7-89C0-7A62C4CA341E}" srcOrd="0" destOrd="0" presId="urn:microsoft.com/office/officeart/2008/layout/AlternatingHexagons"/>
    <dgm:cxn modelId="{1A07D6F2-EA81-40DE-BDDE-B6D0389BE008}" type="presParOf" srcId="{725C7DC1-5258-4160-AA09-E83A80419F73}" destId="{0DF875B0-64B8-4817-BE0B-E1C0BEABEF5A}" srcOrd="1" destOrd="0" presId="urn:microsoft.com/office/officeart/2008/layout/AlternatingHexagons"/>
    <dgm:cxn modelId="{E92433AF-16C0-40DA-8BBB-F333E9FDE4EB}" type="presParOf" srcId="{725C7DC1-5258-4160-AA09-E83A80419F73}" destId="{82A06358-7E12-4681-B66D-5A2B788F3397}" srcOrd="2" destOrd="0" presId="urn:microsoft.com/office/officeart/2008/layout/AlternatingHexagons"/>
    <dgm:cxn modelId="{D18A8E4D-80E6-467C-81FC-D12223D9CDCE}" type="presParOf" srcId="{725C7DC1-5258-4160-AA09-E83A80419F73}" destId="{A0EBF1DF-9905-4DF5-B536-A3B8D1F5CE21}" srcOrd="3" destOrd="0" presId="urn:microsoft.com/office/officeart/2008/layout/AlternatingHexagons"/>
    <dgm:cxn modelId="{E4CA95E3-8747-49E2-91D3-E793DCE398EF}" type="presParOf" srcId="{725C7DC1-5258-4160-AA09-E83A80419F73}" destId="{CA082CED-3A9E-4C33-AE61-54E3A562DF63}" srcOrd="4" destOrd="0" presId="urn:microsoft.com/office/officeart/2008/layout/AlternatingHexagons"/>
    <dgm:cxn modelId="{8C178119-ABF8-4CC7-8F6E-96D70A94EDEF}" type="presParOf" srcId="{13F5194B-2FD6-447C-9201-1DAE8C806C4D}" destId="{E32F095F-51A6-45AD-A807-7E41DE618C5C}" srcOrd="1" destOrd="0" presId="urn:microsoft.com/office/officeart/2008/layout/AlternatingHexagons"/>
    <dgm:cxn modelId="{D944AF78-0676-4A6F-AB5E-F7A4AB0A6258}" type="presParOf" srcId="{13F5194B-2FD6-447C-9201-1DAE8C806C4D}" destId="{6567A34D-49CC-4A11-B3FD-F0DBA4E7E6DA}" srcOrd="2" destOrd="0" presId="urn:microsoft.com/office/officeart/2008/layout/AlternatingHexagons"/>
    <dgm:cxn modelId="{A111FBD7-3A03-4358-9FD9-C1DDFA205C8D}" type="presParOf" srcId="{6567A34D-49CC-4A11-B3FD-F0DBA4E7E6DA}" destId="{4A4099DC-1577-4416-827A-35291E09AC81}" srcOrd="0" destOrd="0" presId="urn:microsoft.com/office/officeart/2008/layout/AlternatingHexagons"/>
    <dgm:cxn modelId="{F8037C1D-8DB8-485C-B75B-DE65DB1282CD}" type="presParOf" srcId="{6567A34D-49CC-4A11-B3FD-F0DBA4E7E6DA}" destId="{EAE7B7D7-CC58-47E8-A7B9-8591EBC5DA4E}" srcOrd="1" destOrd="0" presId="urn:microsoft.com/office/officeart/2008/layout/AlternatingHexagons"/>
    <dgm:cxn modelId="{9F3C0F47-CFD8-4B4B-8DE7-2DFFBAEE5A88}" type="presParOf" srcId="{6567A34D-49CC-4A11-B3FD-F0DBA4E7E6DA}" destId="{F0BA958F-556C-4AD3-B91C-026FBEAF9B70}" srcOrd="2" destOrd="0" presId="urn:microsoft.com/office/officeart/2008/layout/AlternatingHexagons"/>
    <dgm:cxn modelId="{DC6D4648-11D4-440A-97FD-0C64215DC3C2}" type="presParOf" srcId="{6567A34D-49CC-4A11-B3FD-F0DBA4E7E6DA}" destId="{BC86A8EF-DB5F-4B4A-9432-4893AA4ADF96}" srcOrd="3" destOrd="0" presId="urn:microsoft.com/office/officeart/2008/layout/AlternatingHexagons"/>
    <dgm:cxn modelId="{B9F9292A-1201-432A-A321-AAAB9A76873B}" type="presParOf" srcId="{6567A34D-49CC-4A11-B3FD-F0DBA4E7E6DA}" destId="{3CDF4532-623B-4FF3-B9D6-6BAD396CBFC0}" srcOrd="4" destOrd="0" presId="urn:microsoft.com/office/officeart/2008/layout/AlternatingHexagons"/>
    <dgm:cxn modelId="{FB2495E8-E449-4971-ACCF-45E1FD13407F}" type="presParOf" srcId="{13F5194B-2FD6-447C-9201-1DAE8C806C4D}" destId="{58A099E8-508E-425C-91E1-73858A6527C7}" srcOrd="3" destOrd="0" presId="urn:microsoft.com/office/officeart/2008/layout/AlternatingHexagons"/>
    <dgm:cxn modelId="{BA2E09B7-3FC7-4791-958A-EB20C34D8782}" type="presParOf" srcId="{13F5194B-2FD6-447C-9201-1DAE8C806C4D}" destId="{728405F8-7020-4898-9766-FE8B7A46707F}" srcOrd="4" destOrd="0" presId="urn:microsoft.com/office/officeart/2008/layout/AlternatingHexagons"/>
    <dgm:cxn modelId="{B788491F-CECF-4B5E-93BA-9D69584C144F}" type="presParOf" srcId="{728405F8-7020-4898-9766-FE8B7A46707F}" destId="{E9FC9D4D-C18C-4E66-84C8-2B7BA36F4605}" srcOrd="0" destOrd="0" presId="urn:microsoft.com/office/officeart/2008/layout/AlternatingHexagons"/>
    <dgm:cxn modelId="{ADB0A926-6A88-4F10-93FB-C13EFC727B64}" type="presParOf" srcId="{728405F8-7020-4898-9766-FE8B7A46707F}" destId="{0C2A8A3D-2F88-4566-B3EE-24B4282026DD}" srcOrd="1" destOrd="0" presId="urn:microsoft.com/office/officeart/2008/layout/AlternatingHexagons"/>
    <dgm:cxn modelId="{9E7AB929-7B5A-4448-B5E2-E670F4619B88}" type="presParOf" srcId="{728405F8-7020-4898-9766-FE8B7A46707F}" destId="{52875463-FE69-47ED-9F9D-75AA142A7A21}" srcOrd="2" destOrd="0" presId="urn:microsoft.com/office/officeart/2008/layout/AlternatingHexagons"/>
    <dgm:cxn modelId="{9CB7570E-1A98-4403-983C-CAEFE27FA99D}" type="presParOf" srcId="{728405F8-7020-4898-9766-FE8B7A46707F}" destId="{266CFE38-76C4-4C30-9CAB-E1BA97F88154}" srcOrd="3" destOrd="0" presId="urn:microsoft.com/office/officeart/2008/layout/AlternatingHexagons"/>
    <dgm:cxn modelId="{9F7F676A-4C7C-4AA1-A830-50927957EF19}" type="presParOf" srcId="{728405F8-7020-4898-9766-FE8B7A46707F}" destId="{7645A203-3C33-4384-8111-1987A493CE5F}" srcOrd="4" destOrd="0" presId="urn:microsoft.com/office/officeart/2008/layout/AlternatingHexagons"/>
    <dgm:cxn modelId="{99E32B2A-861C-418F-A2EA-B42F820E1982}" type="presParOf" srcId="{13F5194B-2FD6-447C-9201-1DAE8C806C4D}" destId="{986B86E7-7567-4FE5-8A15-C9272B4DE364}" srcOrd="5" destOrd="0" presId="urn:microsoft.com/office/officeart/2008/layout/AlternatingHexagons"/>
    <dgm:cxn modelId="{8CD3F1A1-B644-41DB-BB84-A1E61FFA2EE1}" type="presParOf" srcId="{13F5194B-2FD6-447C-9201-1DAE8C806C4D}" destId="{EEB7224E-A149-47A7-825D-7FB212C51FF5}" srcOrd="6" destOrd="0" presId="urn:microsoft.com/office/officeart/2008/layout/AlternatingHexagons"/>
    <dgm:cxn modelId="{9D2E27E9-4AA1-4E8D-9DA6-DCFCD2713363}" type="presParOf" srcId="{EEB7224E-A149-47A7-825D-7FB212C51FF5}" destId="{204DDC91-7646-4A2E-93A0-BAAE2A3569E1}" srcOrd="0" destOrd="0" presId="urn:microsoft.com/office/officeart/2008/layout/AlternatingHexagons"/>
    <dgm:cxn modelId="{D144561C-6E3B-4A8E-91DA-32C8D202CD0D}" type="presParOf" srcId="{EEB7224E-A149-47A7-825D-7FB212C51FF5}" destId="{74CAD4E9-1CC8-488A-8DA9-D6DB06E22573}" srcOrd="1" destOrd="0" presId="urn:microsoft.com/office/officeart/2008/layout/AlternatingHexagons"/>
    <dgm:cxn modelId="{7C254F2D-0147-440E-901E-90EADEDA8E01}" type="presParOf" srcId="{EEB7224E-A149-47A7-825D-7FB212C51FF5}" destId="{AEDA1980-E3EF-43C3-81A3-D5BD2191838C}" srcOrd="2" destOrd="0" presId="urn:microsoft.com/office/officeart/2008/layout/AlternatingHexagons"/>
    <dgm:cxn modelId="{35CFD82C-2970-46E0-9076-2B099417A215}" type="presParOf" srcId="{EEB7224E-A149-47A7-825D-7FB212C51FF5}" destId="{6FCAE6E4-004A-45FB-98B7-584E3398778B}" srcOrd="3" destOrd="0" presId="urn:microsoft.com/office/officeart/2008/layout/AlternatingHexagons"/>
    <dgm:cxn modelId="{3A6315DE-3C32-476B-B7EA-5E43911F783E}" type="presParOf" srcId="{EEB7224E-A149-47A7-825D-7FB212C51FF5}" destId="{DC85AE63-26A6-48FE-B347-02E83A9DEBD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CA80EA-1AEA-40EC-B22B-2D011FBCA28A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BB748D8-E7AF-4905-8DB2-25FC207E1D46}">
      <dgm:prSet phldrT="[文本]"/>
      <dgm:spPr/>
      <dgm:t>
        <a:bodyPr/>
        <a:lstStyle/>
        <a:p>
          <a:r>
            <a:rPr lang="en-US" altLang="zh-CN" dirty="0" smtClean="0"/>
            <a:t>HTML</a:t>
          </a:r>
          <a:endParaRPr lang="zh-CN" altLang="en-US" dirty="0"/>
        </a:p>
      </dgm:t>
    </dgm:pt>
    <dgm:pt modelId="{72AE9B86-2202-4C44-92C5-4B02E7F912C7}" type="parTrans" cxnId="{BC8FBFBF-CEB9-416D-8CCB-8A4977E70126}">
      <dgm:prSet/>
      <dgm:spPr/>
      <dgm:t>
        <a:bodyPr/>
        <a:lstStyle/>
        <a:p>
          <a:endParaRPr lang="zh-CN" altLang="en-US"/>
        </a:p>
      </dgm:t>
    </dgm:pt>
    <dgm:pt modelId="{0FBEB5CD-B8EA-43B1-AA7F-06B11910C408}" type="sibTrans" cxnId="{BC8FBFBF-CEB9-416D-8CCB-8A4977E70126}">
      <dgm:prSet/>
      <dgm:spPr/>
      <dgm:t>
        <a:bodyPr/>
        <a:lstStyle/>
        <a:p>
          <a:endParaRPr lang="zh-CN" altLang="en-US"/>
        </a:p>
      </dgm:t>
    </dgm:pt>
    <dgm:pt modelId="{CDDD6E98-973E-423F-86DE-5B76372D4F23}">
      <dgm:prSet phldrT="[文本]"/>
      <dgm:spPr/>
      <dgm:t>
        <a:bodyPr/>
        <a:lstStyle/>
        <a:p>
          <a:r>
            <a:rPr lang="en-US" altLang="zh-CN" dirty="0" err="1" smtClean="0"/>
            <a:t>Javascript</a:t>
          </a:r>
          <a:endParaRPr lang="zh-CN" altLang="en-US" dirty="0"/>
        </a:p>
      </dgm:t>
    </dgm:pt>
    <dgm:pt modelId="{9BA4EBFE-626F-49C6-BAB3-2D7313CBF58B}" type="parTrans" cxnId="{91DC3B84-3254-475B-AD7B-85D251A68317}">
      <dgm:prSet/>
      <dgm:spPr/>
      <dgm:t>
        <a:bodyPr/>
        <a:lstStyle/>
        <a:p>
          <a:endParaRPr lang="zh-CN" altLang="en-US"/>
        </a:p>
      </dgm:t>
    </dgm:pt>
    <dgm:pt modelId="{E06DC577-78FD-429E-BD32-60381F2F9468}" type="sibTrans" cxnId="{91DC3B84-3254-475B-AD7B-85D251A68317}">
      <dgm:prSet/>
      <dgm:spPr/>
      <dgm:t>
        <a:bodyPr/>
        <a:lstStyle/>
        <a:p>
          <a:endParaRPr lang="zh-CN" altLang="en-US"/>
        </a:p>
      </dgm:t>
    </dgm:pt>
    <dgm:pt modelId="{4867EC64-F2DE-4EA7-9FCD-2244E7DF1A99}">
      <dgm:prSet phldrT="[文本]"/>
      <dgm:spPr/>
      <dgm:t>
        <a:bodyPr/>
        <a:lstStyle/>
        <a:p>
          <a:r>
            <a:rPr lang="en-US" altLang="zh-CN" dirty="0" err="1" smtClean="0"/>
            <a:t>Img</a:t>
          </a:r>
          <a:endParaRPr lang="zh-CN" altLang="en-US" dirty="0"/>
        </a:p>
      </dgm:t>
    </dgm:pt>
    <dgm:pt modelId="{CF91CEBC-7C27-4D03-ADDC-F0DEF970B8BC}" type="parTrans" cxnId="{97E0351D-2C64-4A54-B386-4951E76493E5}">
      <dgm:prSet/>
      <dgm:spPr/>
      <dgm:t>
        <a:bodyPr/>
        <a:lstStyle/>
        <a:p>
          <a:endParaRPr lang="zh-CN" altLang="en-US"/>
        </a:p>
      </dgm:t>
    </dgm:pt>
    <dgm:pt modelId="{93BA4513-6734-452E-9025-D7CC4CAC1124}" type="sibTrans" cxnId="{97E0351D-2C64-4A54-B386-4951E76493E5}">
      <dgm:prSet/>
      <dgm:spPr/>
      <dgm:t>
        <a:bodyPr/>
        <a:lstStyle/>
        <a:p>
          <a:endParaRPr lang="zh-CN" altLang="en-US"/>
        </a:p>
      </dgm:t>
    </dgm:pt>
    <dgm:pt modelId="{00A21FBD-5E4D-4998-9F25-7D6D1EDB4809}">
      <dgm:prSet phldrT="[文本]"/>
      <dgm:spPr/>
      <dgm:t>
        <a:bodyPr/>
        <a:lstStyle/>
        <a:p>
          <a:r>
            <a:rPr lang="en-US" altLang="zh-CN" dirty="0" smtClean="0"/>
            <a:t>CSS</a:t>
          </a:r>
          <a:endParaRPr lang="zh-CN" altLang="en-US" dirty="0"/>
        </a:p>
      </dgm:t>
    </dgm:pt>
    <dgm:pt modelId="{35236FC4-6A0F-4540-AEF6-DE6084854C72}" type="parTrans" cxnId="{0460EC80-B94A-41BC-AE9D-0A8D74B30993}">
      <dgm:prSet/>
      <dgm:spPr/>
      <dgm:t>
        <a:bodyPr/>
        <a:lstStyle/>
        <a:p>
          <a:endParaRPr lang="zh-CN" altLang="en-US"/>
        </a:p>
      </dgm:t>
    </dgm:pt>
    <dgm:pt modelId="{82AE800C-5400-410E-8A76-B5B2DC0254F6}" type="sibTrans" cxnId="{0460EC80-B94A-41BC-AE9D-0A8D74B30993}">
      <dgm:prSet/>
      <dgm:spPr/>
      <dgm:t>
        <a:bodyPr/>
        <a:lstStyle/>
        <a:p>
          <a:endParaRPr lang="zh-CN" altLang="en-US"/>
        </a:p>
      </dgm:t>
    </dgm:pt>
    <dgm:pt modelId="{2C5960FA-5EC2-47EE-972E-0EEBE0FC4AAC}">
      <dgm:prSet phldrT="[文本]"/>
      <dgm:spPr/>
      <dgm:t>
        <a:bodyPr/>
        <a:lstStyle/>
        <a:p>
          <a:r>
            <a:rPr lang="zh-CN" altLang="en-US" dirty="0" smtClean="0"/>
            <a:t>完整的网页文件</a:t>
          </a:r>
          <a:endParaRPr lang="zh-CN" altLang="en-US" dirty="0"/>
        </a:p>
      </dgm:t>
    </dgm:pt>
    <dgm:pt modelId="{76E0B357-BC7D-43FE-B73D-DB86DD6598C9}" type="sibTrans" cxnId="{1A336EDA-5596-4869-B336-A3765AE3DF63}">
      <dgm:prSet/>
      <dgm:spPr/>
      <dgm:t>
        <a:bodyPr/>
        <a:lstStyle/>
        <a:p>
          <a:endParaRPr lang="zh-CN" altLang="en-US"/>
        </a:p>
      </dgm:t>
    </dgm:pt>
    <dgm:pt modelId="{721DA27E-1479-489A-AED6-5B170BFF2375}" type="parTrans" cxnId="{1A336EDA-5596-4869-B336-A3765AE3DF63}">
      <dgm:prSet/>
      <dgm:spPr/>
      <dgm:t>
        <a:bodyPr/>
        <a:lstStyle/>
        <a:p>
          <a:endParaRPr lang="zh-CN" altLang="en-US"/>
        </a:p>
      </dgm:t>
    </dgm:pt>
    <dgm:pt modelId="{802CE8A6-3D70-47DB-A7A4-2446F08EA5FC}" type="pres">
      <dgm:prSet presAssocID="{7DCA80EA-1AEA-40EC-B22B-2D011FBCA28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51A318-E7A0-4456-BE22-47DD69D441D4}" type="pres">
      <dgm:prSet presAssocID="{2C5960FA-5EC2-47EE-972E-0EEBE0FC4AAC}" presName="centerShape" presStyleLbl="node0" presStyleIdx="0" presStyleCnt="1" custScaleX="155626"/>
      <dgm:spPr/>
      <dgm:t>
        <a:bodyPr/>
        <a:lstStyle/>
        <a:p>
          <a:endParaRPr lang="zh-CN" altLang="en-US"/>
        </a:p>
      </dgm:t>
    </dgm:pt>
    <dgm:pt modelId="{40E2C861-444D-4C3B-9BD0-B5418DA5E854}" type="pres">
      <dgm:prSet presAssocID="{2BB748D8-E7AF-4905-8DB2-25FC207E1D4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B86B3B-8ADD-4A8E-92B4-883614430E96}" type="pres">
      <dgm:prSet presAssocID="{2BB748D8-E7AF-4905-8DB2-25FC207E1D46}" presName="dummy" presStyleCnt="0"/>
      <dgm:spPr/>
    </dgm:pt>
    <dgm:pt modelId="{4326FD6E-ACC5-4A90-A7C8-3A666A108A29}" type="pres">
      <dgm:prSet presAssocID="{0FBEB5CD-B8EA-43B1-AA7F-06B11910C408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BDA367E1-697D-42B3-A177-808B0A7E66A5}" type="pres">
      <dgm:prSet presAssocID="{CDDD6E98-973E-423F-86DE-5B76372D4F23}" presName="node" presStyleLbl="node1" presStyleIdx="1" presStyleCnt="4" custScaleX="149522" custRadScaleRad="143439" custRadScaleInc="-6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06E802-2FDF-4B94-87B6-8DCD3F21A6F6}" type="pres">
      <dgm:prSet presAssocID="{CDDD6E98-973E-423F-86DE-5B76372D4F23}" presName="dummy" presStyleCnt="0"/>
      <dgm:spPr/>
    </dgm:pt>
    <dgm:pt modelId="{F53FBEF7-90E7-4B7F-8936-002A835BFFC6}" type="pres">
      <dgm:prSet presAssocID="{E06DC577-78FD-429E-BD32-60381F2F9468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E86C2ACA-FACE-4F37-8B34-AF4A0ED34CF5}" type="pres">
      <dgm:prSet presAssocID="{4867EC64-F2DE-4EA7-9FCD-2244E7DF1A9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6EA168-603F-4E30-95D5-8F789BF43CC2}" type="pres">
      <dgm:prSet presAssocID="{4867EC64-F2DE-4EA7-9FCD-2244E7DF1A99}" presName="dummy" presStyleCnt="0"/>
      <dgm:spPr/>
    </dgm:pt>
    <dgm:pt modelId="{8991568C-60FB-4B17-800E-5B67FF282D45}" type="pres">
      <dgm:prSet presAssocID="{93BA4513-6734-452E-9025-D7CC4CAC1124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0A1281A5-96B0-4D8E-A006-476C2537D7E5}" type="pres">
      <dgm:prSet presAssocID="{00A21FBD-5E4D-4998-9F25-7D6D1EDB4809}" presName="node" presStyleLbl="node1" presStyleIdx="3" presStyleCnt="4" custScaleX="154661" custRadScaleRad="146548" custRadScaleInc="46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9EDECD-8C00-447A-BC5F-76A5FB1524BC}" type="pres">
      <dgm:prSet presAssocID="{00A21FBD-5E4D-4998-9F25-7D6D1EDB4809}" presName="dummy" presStyleCnt="0"/>
      <dgm:spPr/>
    </dgm:pt>
    <dgm:pt modelId="{EB1D55A3-F60D-4740-875E-06C6DA5FCDFB}" type="pres">
      <dgm:prSet presAssocID="{82AE800C-5400-410E-8A76-B5B2DC0254F6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A70ED423-B8D0-4E24-A0C0-9253129D4F5F}" type="presOf" srcId="{7DCA80EA-1AEA-40EC-B22B-2D011FBCA28A}" destId="{802CE8A6-3D70-47DB-A7A4-2446F08EA5FC}" srcOrd="0" destOrd="0" presId="urn:microsoft.com/office/officeart/2005/8/layout/radial6"/>
    <dgm:cxn modelId="{0460EC80-B94A-41BC-AE9D-0A8D74B30993}" srcId="{2C5960FA-5EC2-47EE-972E-0EEBE0FC4AAC}" destId="{00A21FBD-5E4D-4998-9F25-7D6D1EDB4809}" srcOrd="3" destOrd="0" parTransId="{35236FC4-6A0F-4540-AEF6-DE6084854C72}" sibTransId="{82AE800C-5400-410E-8A76-B5B2DC0254F6}"/>
    <dgm:cxn modelId="{3363E364-F23B-4F16-B719-4EA924A8B178}" type="presOf" srcId="{00A21FBD-5E4D-4998-9F25-7D6D1EDB4809}" destId="{0A1281A5-96B0-4D8E-A006-476C2537D7E5}" srcOrd="0" destOrd="0" presId="urn:microsoft.com/office/officeart/2005/8/layout/radial6"/>
    <dgm:cxn modelId="{417CAE10-F76E-41BD-B9A1-08B2A3C7FFF6}" type="presOf" srcId="{0FBEB5CD-B8EA-43B1-AA7F-06B11910C408}" destId="{4326FD6E-ACC5-4A90-A7C8-3A666A108A29}" srcOrd="0" destOrd="0" presId="urn:microsoft.com/office/officeart/2005/8/layout/radial6"/>
    <dgm:cxn modelId="{91DC3B84-3254-475B-AD7B-85D251A68317}" srcId="{2C5960FA-5EC2-47EE-972E-0EEBE0FC4AAC}" destId="{CDDD6E98-973E-423F-86DE-5B76372D4F23}" srcOrd="1" destOrd="0" parTransId="{9BA4EBFE-626F-49C6-BAB3-2D7313CBF58B}" sibTransId="{E06DC577-78FD-429E-BD32-60381F2F9468}"/>
    <dgm:cxn modelId="{A5CDE899-A84B-41F0-9D1D-3C99285D64CD}" type="presOf" srcId="{93BA4513-6734-452E-9025-D7CC4CAC1124}" destId="{8991568C-60FB-4B17-800E-5B67FF282D45}" srcOrd="0" destOrd="0" presId="urn:microsoft.com/office/officeart/2005/8/layout/radial6"/>
    <dgm:cxn modelId="{3A8E8354-83DA-4547-91B5-5F53AD97EA8B}" type="presOf" srcId="{82AE800C-5400-410E-8A76-B5B2DC0254F6}" destId="{EB1D55A3-F60D-4740-875E-06C6DA5FCDFB}" srcOrd="0" destOrd="0" presId="urn:microsoft.com/office/officeart/2005/8/layout/radial6"/>
    <dgm:cxn modelId="{0A6333F0-E492-4585-97E9-5FF2BD4AD58B}" type="presOf" srcId="{CDDD6E98-973E-423F-86DE-5B76372D4F23}" destId="{BDA367E1-697D-42B3-A177-808B0A7E66A5}" srcOrd="0" destOrd="0" presId="urn:microsoft.com/office/officeart/2005/8/layout/radial6"/>
    <dgm:cxn modelId="{088BCD6C-7574-4696-B090-3025B6F63CC4}" type="presOf" srcId="{4867EC64-F2DE-4EA7-9FCD-2244E7DF1A99}" destId="{E86C2ACA-FACE-4F37-8B34-AF4A0ED34CF5}" srcOrd="0" destOrd="0" presId="urn:microsoft.com/office/officeart/2005/8/layout/radial6"/>
    <dgm:cxn modelId="{1A336EDA-5596-4869-B336-A3765AE3DF63}" srcId="{7DCA80EA-1AEA-40EC-B22B-2D011FBCA28A}" destId="{2C5960FA-5EC2-47EE-972E-0EEBE0FC4AAC}" srcOrd="0" destOrd="0" parTransId="{721DA27E-1479-489A-AED6-5B170BFF2375}" sibTransId="{76E0B357-BC7D-43FE-B73D-DB86DD6598C9}"/>
    <dgm:cxn modelId="{BC8FBFBF-CEB9-416D-8CCB-8A4977E70126}" srcId="{2C5960FA-5EC2-47EE-972E-0EEBE0FC4AAC}" destId="{2BB748D8-E7AF-4905-8DB2-25FC207E1D46}" srcOrd="0" destOrd="0" parTransId="{72AE9B86-2202-4C44-92C5-4B02E7F912C7}" sibTransId="{0FBEB5CD-B8EA-43B1-AA7F-06B11910C408}"/>
    <dgm:cxn modelId="{8B2B6BAB-C7B7-43E1-A454-56B677CA8C88}" type="presOf" srcId="{2C5960FA-5EC2-47EE-972E-0EEBE0FC4AAC}" destId="{3F51A318-E7A0-4456-BE22-47DD69D441D4}" srcOrd="0" destOrd="0" presId="urn:microsoft.com/office/officeart/2005/8/layout/radial6"/>
    <dgm:cxn modelId="{69447077-472E-4BDF-9BE5-BAB7BF60633C}" type="presOf" srcId="{2BB748D8-E7AF-4905-8DB2-25FC207E1D46}" destId="{40E2C861-444D-4C3B-9BD0-B5418DA5E854}" srcOrd="0" destOrd="0" presId="urn:microsoft.com/office/officeart/2005/8/layout/radial6"/>
    <dgm:cxn modelId="{97E0351D-2C64-4A54-B386-4951E76493E5}" srcId="{2C5960FA-5EC2-47EE-972E-0EEBE0FC4AAC}" destId="{4867EC64-F2DE-4EA7-9FCD-2244E7DF1A99}" srcOrd="2" destOrd="0" parTransId="{CF91CEBC-7C27-4D03-ADDC-F0DEF970B8BC}" sibTransId="{93BA4513-6734-452E-9025-D7CC4CAC1124}"/>
    <dgm:cxn modelId="{08F0D125-D840-4764-9169-496DB4A6840C}" type="presOf" srcId="{E06DC577-78FD-429E-BD32-60381F2F9468}" destId="{F53FBEF7-90E7-4B7F-8936-002A835BFFC6}" srcOrd="0" destOrd="0" presId="urn:microsoft.com/office/officeart/2005/8/layout/radial6"/>
    <dgm:cxn modelId="{6D3E477A-411A-46A9-8ACF-5DF9857E34D8}" type="presParOf" srcId="{802CE8A6-3D70-47DB-A7A4-2446F08EA5FC}" destId="{3F51A318-E7A0-4456-BE22-47DD69D441D4}" srcOrd="0" destOrd="0" presId="urn:microsoft.com/office/officeart/2005/8/layout/radial6"/>
    <dgm:cxn modelId="{133A1426-6355-4A55-806C-8124CB2EF3A7}" type="presParOf" srcId="{802CE8A6-3D70-47DB-A7A4-2446F08EA5FC}" destId="{40E2C861-444D-4C3B-9BD0-B5418DA5E854}" srcOrd="1" destOrd="0" presId="urn:microsoft.com/office/officeart/2005/8/layout/radial6"/>
    <dgm:cxn modelId="{C9D90601-556F-4639-BB73-4F1B7B7399F5}" type="presParOf" srcId="{802CE8A6-3D70-47DB-A7A4-2446F08EA5FC}" destId="{45B86B3B-8ADD-4A8E-92B4-883614430E96}" srcOrd="2" destOrd="0" presId="urn:microsoft.com/office/officeart/2005/8/layout/radial6"/>
    <dgm:cxn modelId="{D56FAB7F-E72A-4F42-8109-A03DFAB66AA9}" type="presParOf" srcId="{802CE8A6-3D70-47DB-A7A4-2446F08EA5FC}" destId="{4326FD6E-ACC5-4A90-A7C8-3A666A108A29}" srcOrd="3" destOrd="0" presId="urn:microsoft.com/office/officeart/2005/8/layout/radial6"/>
    <dgm:cxn modelId="{B1C23324-1E66-42F7-B05E-8BAE9326A2E8}" type="presParOf" srcId="{802CE8A6-3D70-47DB-A7A4-2446F08EA5FC}" destId="{BDA367E1-697D-42B3-A177-808B0A7E66A5}" srcOrd="4" destOrd="0" presId="urn:microsoft.com/office/officeart/2005/8/layout/radial6"/>
    <dgm:cxn modelId="{8B52B16B-CE9F-4F19-BF7F-ADC36F3ACADA}" type="presParOf" srcId="{802CE8A6-3D70-47DB-A7A4-2446F08EA5FC}" destId="{C306E802-2FDF-4B94-87B6-8DCD3F21A6F6}" srcOrd="5" destOrd="0" presId="urn:microsoft.com/office/officeart/2005/8/layout/radial6"/>
    <dgm:cxn modelId="{BCB2E50E-9A7F-4A02-99ED-E44B3425FA53}" type="presParOf" srcId="{802CE8A6-3D70-47DB-A7A4-2446F08EA5FC}" destId="{F53FBEF7-90E7-4B7F-8936-002A835BFFC6}" srcOrd="6" destOrd="0" presId="urn:microsoft.com/office/officeart/2005/8/layout/radial6"/>
    <dgm:cxn modelId="{BBA30DA8-97D9-4F7E-AE53-776267601923}" type="presParOf" srcId="{802CE8A6-3D70-47DB-A7A4-2446F08EA5FC}" destId="{E86C2ACA-FACE-4F37-8B34-AF4A0ED34CF5}" srcOrd="7" destOrd="0" presId="urn:microsoft.com/office/officeart/2005/8/layout/radial6"/>
    <dgm:cxn modelId="{0927E974-C6E5-47D7-8D8C-F323AB869AB5}" type="presParOf" srcId="{802CE8A6-3D70-47DB-A7A4-2446F08EA5FC}" destId="{0E6EA168-603F-4E30-95D5-8F789BF43CC2}" srcOrd="8" destOrd="0" presId="urn:microsoft.com/office/officeart/2005/8/layout/radial6"/>
    <dgm:cxn modelId="{BA4FEDB7-3279-48FB-83D9-E6033755C57E}" type="presParOf" srcId="{802CE8A6-3D70-47DB-A7A4-2446F08EA5FC}" destId="{8991568C-60FB-4B17-800E-5B67FF282D45}" srcOrd="9" destOrd="0" presId="urn:microsoft.com/office/officeart/2005/8/layout/radial6"/>
    <dgm:cxn modelId="{0D144C04-70A6-4F5C-9A75-57CF8905BD95}" type="presParOf" srcId="{802CE8A6-3D70-47DB-A7A4-2446F08EA5FC}" destId="{0A1281A5-96B0-4D8E-A006-476C2537D7E5}" srcOrd="10" destOrd="0" presId="urn:microsoft.com/office/officeart/2005/8/layout/radial6"/>
    <dgm:cxn modelId="{18DBC654-DE63-4D3C-BDB5-F5DA434DCEAA}" type="presParOf" srcId="{802CE8A6-3D70-47DB-A7A4-2446F08EA5FC}" destId="{D99EDECD-8C00-447A-BC5F-76A5FB1524BC}" srcOrd="11" destOrd="0" presId="urn:microsoft.com/office/officeart/2005/8/layout/radial6"/>
    <dgm:cxn modelId="{8A633B0A-2D34-4B3F-97B4-593AF21202DD}" type="presParOf" srcId="{802CE8A6-3D70-47DB-A7A4-2446F08EA5FC}" destId="{EB1D55A3-F60D-4740-875E-06C6DA5FCDFB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78F82E-DD93-4E97-B5E6-6C49EE340A9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4FF36C-CEF5-4885-B206-C848C0A22E67}">
      <dgm:prSet phldrT="[文本]"/>
      <dgm:spPr/>
      <dgm:t>
        <a:bodyPr/>
        <a:lstStyle/>
        <a:p>
          <a:r>
            <a:rPr lang="zh-CN" altLang="en-US" dirty="0" smtClean="0"/>
            <a:t>网页的开发</a:t>
          </a:r>
          <a:endParaRPr lang="zh-CN" altLang="en-US" dirty="0"/>
        </a:p>
      </dgm:t>
    </dgm:pt>
    <dgm:pt modelId="{C357E8BC-5AEC-49EF-9D43-0C99F0EE1531}" type="parTrans" cxnId="{366519FA-AA30-4114-ABAC-70BF82B1998B}">
      <dgm:prSet/>
      <dgm:spPr/>
      <dgm:t>
        <a:bodyPr/>
        <a:lstStyle/>
        <a:p>
          <a:endParaRPr lang="zh-CN" altLang="en-US"/>
        </a:p>
      </dgm:t>
    </dgm:pt>
    <dgm:pt modelId="{4B686B6C-C9EC-4E18-A388-66650516C1D0}" type="sibTrans" cxnId="{366519FA-AA30-4114-ABAC-70BF82B1998B}">
      <dgm:prSet/>
      <dgm:spPr/>
      <dgm:t>
        <a:bodyPr/>
        <a:lstStyle/>
        <a:p>
          <a:endParaRPr lang="zh-CN" altLang="en-US"/>
        </a:p>
      </dgm:t>
    </dgm:pt>
    <dgm:pt modelId="{5A1CF62A-54FA-42C0-8341-5CF47CAE4E87}">
      <dgm:prSet phldrT="[文本]"/>
      <dgm:spPr/>
      <dgm:t>
        <a:bodyPr/>
        <a:lstStyle/>
        <a:p>
          <a:r>
            <a:rPr lang="zh-CN" altLang="en-US" dirty="0" smtClean="0"/>
            <a:t>网页的传输</a:t>
          </a:r>
          <a:endParaRPr lang="zh-CN" altLang="en-US" dirty="0"/>
        </a:p>
      </dgm:t>
    </dgm:pt>
    <dgm:pt modelId="{1E17D67C-FB70-489A-89BC-8E2D415A5575}" type="parTrans" cxnId="{A25F5AD9-0FDB-42EA-A539-D9A90763AB1C}">
      <dgm:prSet/>
      <dgm:spPr/>
      <dgm:t>
        <a:bodyPr/>
        <a:lstStyle/>
        <a:p>
          <a:endParaRPr lang="zh-CN" altLang="en-US"/>
        </a:p>
      </dgm:t>
    </dgm:pt>
    <dgm:pt modelId="{FED7F0E6-A347-4348-8961-48E8585A6A8D}" type="sibTrans" cxnId="{A25F5AD9-0FDB-42EA-A539-D9A90763AB1C}">
      <dgm:prSet/>
      <dgm:spPr/>
      <dgm:t>
        <a:bodyPr/>
        <a:lstStyle/>
        <a:p>
          <a:endParaRPr lang="zh-CN" altLang="en-US"/>
        </a:p>
      </dgm:t>
    </dgm:pt>
    <dgm:pt modelId="{4D0F75D0-FD39-4719-8DFD-D085B708570C}">
      <dgm:prSet phldrT="[文本]"/>
      <dgm:spPr/>
      <dgm:t>
        <a:bodyPr/>
        <a:lstStyle/>
        <a:p>
          <a:r>
            <a:rPr lang="zh-CN" altLang="en-US" dirty="0" smtClean="0"/>
            <a:t>网页的展现</a:t>
          </a:r>
          <a:endParaRPr lang="zh-CN" altLang="en-US" dirty="0"/>
        </a:p>
      </dgm:t>
    </dgm:pt>
    <dgm:pt modelId="{3B4D86EE-3DAE-411E-B94D-E09A200800FE}" type="parTrans" cxnId="{31A545F5-2A6F-4B96-B806-3FC9816FB659}">
      <dgm:prSet/>
      <dgm:spPr/>
      <dgm:t>
        <a:bodyPr/>
        <a:lstStyle/>
        <a:p>
          <a:endParaRPr lang="zh-CN" altLang="en-US"/>
        </a:p>
      </dgm:t>
    </dgm:pt>
    <dgm:pt modelId="{02271361-A70C-43FC-BD6B-CDC8378DA5AF}" type="sibTrans" cxnId="{31A545F5-2A6F-4B96-B806-3FC9816FB659}">
      <dgm:prSet/>
      <dgm:spPr/>
      <dgm:t>
        <a:bodyPr/>
        <a:lstStyle/>
        <a:p>
          <a:endParaRPr lang="zh-CN" altLang="en-US"/>
        </a:p>
      </dgm:t>
    </dgm:pt>
    <dgm:pt modelId="{BE59B05A-C624-4E44-8CEB-CBDF0B5D8DA0}" type="pres">
      <dgm:prSet presAssocID="{C978F82E-DD93-4E97-B5E6-6C49EE340A9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D0D3C6B0-09C9-4D35-827F-5AD65C69EF02}" type="pres">
      <dgm:prSet presAssocID="{C978F82E-DD93-4E97-B5E6-6C49EE340A9A}" presName="Name1" presStyleCnt="0"/>
      <dgm:spPr/>
    </dgm:pt>
    <dgm:pt modelId="{609984C0-A15A-4A72-904C-CEDCEBAC3B6C}" type="pres">
      <dgm:prSet presAssocID="{C978F82E-DD93-4E97-B5E6-6C49EE340A9A}" presName="cycle" presStyleCnt="0"/>
      <dgm:spPr/>
    </dgm:pt>
    <dgm:pt modelId="{2D08D7FF-5E60-4DBF-932B-BC209C5E3384}" type="pres">
      <dgm:prSet presAssocID="{C978F82E-DD93-4E97-B5E6-6C49EE340A9A}" presName="srcNode" presStyleLbl="node1" presStyleIdx="0" presStyleCnt="3"/>
      <dgm:spPr/>
    </dgm:pt>
    <dgm:pt modelId="{12C60567-1533-40A2-B39C-0A72424D68E9}" type="pres">
      <dgm:prSet presAssocID="{C978F82E-DD93-4E97-B5E6-6C49EE340A9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B5CAA2CB-7910-444C-9A30-6D6803044740}" type="pres">
      <dgm:prSet presAssocID="{C978F82E-DD93-4E97-B5E6-6C49EE340A9A}" presName="extraNode" presStyleLbl="node1" presStyleIdx="0" presStyleCnt="3"/>
      <dgm:spPr/>
    </dgm:pt>
    <dgm:pt modelId="{DC7A6FD3-867B-4CA4-BD85-5E613E6473BA}" type="pres">
      <dgm:prSet presAssocID="{C978F82E-DD93-4E97-B5E6-6C49EE340A9A}" presName="dstNode" presStyleLbl="node1" presStyleIdx="0" presStyleCnt="3"/>
      <dgm:spPr/>
    </dgm:pt>
    <dgm:pt modelId="{5407D2E3-F092-4D31-9F7D-DEC78E5DA1DD}" type="pres">
      <dgm:prSet presAssocID="{574FF36C-CEF5-4885-B206-C848C0A22E6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BB2589-B05F-4D19-82B8-F65787E429BD}" type="pres">
      <dgm:prSet presAssocID="{574FF36C-CEF5-4885-B206-C848C0A22E67}" presName="accent_1" presStyleCnt="0"/>
      <dgm:spPr/>
    </dgm:pt>
    <dgm:pt modelId="{3A9CAD84-1FBA-4628-A3B3-A2601510F6C5}" type="pres">
      <dgm:prSet presAssocID="{574FF36C-CEF5-4885-B206-C848C0A22E67}" presName="accentRepeatNode" presStyleLbl="solidFgAcc1" presStyleIdx="0" presStyleCnt="3"/>
      <dgm:spPr/>
    </dgm:pt>
    <dgm:pt modelId="{D7BA9B10-5AD9-4B39-96D6-D1D0B7C1F523}" type="pres">
      <dgm:prSet presAssocID="{5A1CF62A-54FA-42C0-8341-5CF47CAE4E87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E4406-0EAB-4D41-AA8B-77C02A61A8E7}" type="pres">
      <dgm:prSet presAssocID="{5A1CF62A-54FA-42C0-8341-5CF47CAE4E87}" presName="accent_2" presStyleCnt="0"/>
      <dgm:spPr/>
    </dgm:pt>
    <dgm:pt modelId="{698D0271-763B-49F2-85DA-67FE5B2DE170}" type="pres">
      <dgm:prSet presAssocID="{5A1CF62A-54FA-42C0-8341-5CF47CAE4E87}" presName="accentRepeatNode" presStyleLbl="solidFgAcc1" presStyleIdx="1" presStyleCnt="3"/>
      <dgm:spPr/>
    </dgm:pt>
    <dgm:pt modelId="{A01714EE-DC0B-4403-B9F1-7F009E66524F}" type="pres">
      <dgm:prSet presAssocID="{4D0F75D0-FD39-4719-8DFD-D085B708570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B0187B-5B88-4939-B4C0-B1B8FE924292}" type="pres">
      <dgm:prSet presAssocID="{4D0F75D0-FD39-4719-8DFD-D085B708570C}" presName="accent_3" presStyleCnt="0"/>
      <dgm:spPr/>
    </dgm:pt>
    <dgm:pt modelId="{71A7F068-B747-48D8-BE22-6304DAC4996A}" type="pres">
      <dgm:prSet presAssocID="{4D0F75D0-FD39-4719-8DFD-D085B708570C}" presName="accentRepeatNode" presStyleLbl="solidFgAcc1" presStyleIdx="2" presStyleCnt="3"/>
      <dgm:spPr/>
    </dgm:pt>
  </dgm:ptLst>
  <dgm:cxnLst>
    <dgm:cxn modelId="{8F27EFD8-3131-47AB-BD5D-A49BFB8738E3}" type="presOf" srcId="{5A1CF62A-54FA-42C0-8341-5CF47CAE4E87}" destId="{D7BA9B10-5AD9-4B39-96D6-D1D0B7C1F523}" srcOrd="0" destOrd="0" presId="urn:microsoft.com/office/officeart/2008/layout/VerticalCurvedList"/>
    <dgm:cxn modelId="{31A545F5-2A6F-4B96-B806-3FC9816FB659}" srcId="{C978F82E-DD93-4E97-B5E6-6C49EE340A9A}" destId="{4D0F75D0-FD39-4719-8DFD-D085B708570C}" srcOrd="2" destOrd="0" parTransId="{3B4D86EE-3DAE-411E-B94D-E09A200800FE}" sibTransId="{02271361-A70C-43FC-BD6B-CDC8378DA5AF}"/>
    <dgm:cxn modelId="{1167834D-8523-43A9-893E-766057869A4A}" type="presOf" srcId="{4B686B6C-C9EC-4E18-A388-66650516C1D0}" destId="{12C60567-1533-40A2-B39C-0A72424D68E9}" srcOrd="0" destOrd="0" presId="urn:microsoft.com/office/officeart/2008/layout/VerticalCurvedList"/>
    <dgm:cxn modelId="{A25F5AD9-0FDB-42EA-A539-D9A90763AB1C}" srcId="{C978F82E-DD93-4E97-B5E6-6C49EE340A9A}" destId="{5A1CF62A-54FA-42C0-8341-5CF47CAE4E87}" srcOrd="1" destOrd="0" parTransId="{1E17D67C-FB70-489A-89BC-8E2D415A5575}" sibTransId="{FED7F0E6-A347-4348-8961-48E8585A6A8D}"/>
    <dgm:cxn modelId="{366519FA-AA30-4114-ABAC-70BF82B1998B}" srcId="{C978F82E-DD93-4E97-B5E6-6C49EE340A9A}" destId="{574FF36C-CEF5-4885-B206-C848C0A22E67}" srcOrd="0" destOrd="0" parTransId="{C357E8BC-5AEC-49EF-9D43-0C99F0EE1531}" sibTransId="{4B686B6C-C9EC-4E18-A388-66650516C1D0}"/>
    <dgm:cxn modelId="{660D3D4C-ADAC-46A7-87AC-13CFA9A27717}" type="presOf" srcId="{4D0F75D0-FD39-4719-8DFD-D085B708570C}" destId="{A01714EE-DC0B-4403-B9F1-7F009E66524F}" srcOrd="0" destOrd="0" presId="urn:microsoft.com/office/officeart/2008/layout/VerticalCurvedList"/>
    <dgm:cxn modelId="{DDC9745A-4323-49DB-B302-B7920FC656BE}" type="presOf" srcId="{574FF36C-CEF5-4885-B206-C848C0A22E67}" destId="{5407D2E3-F092-4D31-9F7D-DEC78E5DA1DD}" srcOrd="0" destOrd="0" presId="urn:microsoft.com/office/officeart/2008/layout/VerticalCurvedList"/>
    <dgm:cxn modelId="{99FFF226-C99C-45BC-81B0-80A1741E10E0}" type="presOf" srcId="{C978F82E-DD93-4E97-B5E6-6C49EE340A9A}" destId="{BE59B05A-C624-4E44-8CEB-CBDF0B5D8DA0}" srcOrd="0" destOrd="0" presId="urn:microsoft.com/office/officeart/2008/layout/VerticalCurvedList"/>
    <dgm:cxn modelId="{1B4C6D34-C435-4954-8F6A-AF0421805B01}" type="presParOf" srcId="{BE59B05A-C624-4E44-8CEB-CBDF0B5D8DA0}" destId="{D0D3C6B0-09C9-4D35-827F-5AD65C69EF02}" srcOrd="0" destOrd="0" presId="urn:microsoft.com/office/officeart/2008/layout/VerticalCurvedList"/>
    <dgm:cxn modelId="{F13ECD1E-59D2-4F0E-B374-92B2472F97FB}" type="presParOf" srcId="{D0D3C6B0-09C9-4D35-827F-5AD65C69EF02}" destId="{609984C0-A15A-4A72-904C-CEDCEBAC3B6C}" srcOrd="0" destOrd="0" presId="urn:microsoft.com/office/officeart/2008/layout/VerticalCurvedList"/>
    <dgm:cxn modelId="{4EC5238C-9EF7-433A-9372-79187AA0CB07}" type="presParOf" srcId="{609984C0-A15A-4A72-904C-CEDCEBAC3B6C}" destId="{2D08D7FF-5E60-4DBF-932B-BC209C5E3384}" srcOrd="0" destOrd="0" presId="urn:microsoft.com/office/officeart/2008/layout/VerticalCurvedList"/>
    <dgm:cxn modelId="{6DF205DB-B6BD-417A-9B0D-7AB07870A2D8}" type="presParOf" srcId="{609984C0-A15A-4A72-904C-CEDCEBAC3B6C}" destId="{12C60567-1533-40A2-B39C-0A72424D68E9}" srcOrd="1" destOrd="0" presId="urn:microsoft.com/office/officeart/2008/layout/VerticalCurvedList"/>
    <dgm:cxn modelId="{98D0D998-919F-4C47-B2A2-7A3A9D41D4BE}" type="presParOf" srcId="{609984C0-A15A-4A72-904C-CEDCEBAC3B6C}" destId="{B5CAA2CB-7910-444C-9A30-6D6803044740}" srcOrd="2" destOrd="0" presId="urn:microsoft.com/office/officeart/2008/layout/VerticalCurvedList"/>
    <dgm:cxn modelId="{E9D389CE-DFB0-4EFC-97AB-9D8EFD3282D4}" type="presParOf" srcId="{609984C0-A15A-4A72-904C-CEDCEBAC3B6C}" destId="{DC7A6FD3-867B-4CA4-BD85-5E613E6473BA}" srcOrd="3" destOrd="0" presId="urn:microsoft.com/office/officeart/2008/layout/VerticalCurvedList"/>
    <dgm:cxn modelId="{B20EE9C1-8AA6-46DC-B064-467F0C21B2B9}" type="presParOf" srcId="{D0D3C6B0-09C9-4D35-827F-5AD65C69EF02}" destId="{5407D2E3-F092-4D31-9F7D-DEC78E5DA1DD}" srcOrd="1" destOrd="0" presId="urn:microsoft.com/office/officeart/2008/layout/VerticalCurvedList"/>
    <dgm:cxn modelId="{33EDE71A-628B-4660-B27B-3C84B408F016}" type="presParOf" srcId="{D0D3C6B0-09C9-4D35-827F-5AD65C69EF02}" destId="{59BB2589-B05F-4D19-82B8-F65787E429BD}" srcOrd="2" destOrd="0" presId="urn:microsoft.com/office/officeart/2008/layout/VerticalCurvedList"/>
    <dgm:cxn modelId="{A2D1F7AD-DF53-4136-99E6-717736E25BD7}" type="presParOf" srcId="{59BB2589-B05F-4D19-82B8-F65787E429BD}" destId="{3A9CAD84-1FBA-4628-A3B3-A2601510F6C5}" srcOrd="0" destOrd="0" presId="urn:microsoft.com/office/officeart/2008/layout/VerticalCurvedList"/>
    <dgm:cxn modelId="{9ACB0B2C-E689-44A4-A1B4-0F00D885F374}" type="presParOf" srcId="{D0D3C6B0-09C9-4D35-827F-5AD65C69EF02}" destId="{D7BA9B10-5AD9-4B39-96D6-D1D0B7C1F523}" srcOrd="3" destOrd="0" presId="urn:microsoft.com/office/officeart/2008/layout/VerticalCurvedList"/>
    <dgm:cxn modelId="{E7595356-62F7-49A3-BE54-5A320C5C7E3B}" type="presParOf" srcId="{D0D3C6B0-09C9-4D35-827F-5AD65C69EF02}" destId="{4E0E4406-0EAB-4D41-AA8B-77C02A61A8E7}" srcOrd="4" destOrd="0" presId="urn:microsoft.com/office/officeart/2008/layout/VerticalCurvedList"/>
    <dgm:cxn modelId="{FEACC155-14CA-418B-ACCB-49F4F55C493A}" type="presParOf" srcId="{4E0E4406-0EAB-4D41-AA8B-77C02A61A8E7}" destId="{698D0271-763B-49F2-85DA-67FE5B2DE170}" srcOrd="0" destOrd="0" presId="urn:microsoft.com/office/officeart/2008/layout/VerticalCurvedList"/>
    <dgm:cxn modelId="{DA8898B7-31E4-4604-B81B-2B2D1C29E387}" type="presParOf" srcId="{D0D3C6B0-09C9-4D35-827F-5AD65C69EF02}" destId="{A01714EE-DC0B-4403-B9F1-7F009E66524F}" srcOrd="5" destOrd="0" presId="urn:microsoft.com/office/officeart/2008/layout/VerticalCurvedList"/>
    <dgm:cxn modelId="{04E38FCB-D4C7-42BB-BB99-9FD05B65CEC8}" type="presParOf" srcId="{D0D3C6B0-09C9-4D35-827F-5AD65C69EF02}" destId="{46B0187B-5B88-4939-B4C0-B1B8FE924292}" srcOrd="6" destOrd="0" presId="urn:microsoft.com/office/officeart/2008/layout/VerticalCurvedList"/>
    <dgm:cxn modelId="{9B5DBAA0-B2C6-4EBA-9095-2AC3F0DE2110}" type="presParOf" srcId="{46B0187B-5B88-4939-B4C0-B1B8FE924292}" destId="{71A7F068-B747-48D8-BE22-6304DAC499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C8BF3-299B-43C7-BB9C-24C5ABF063FB}">
      <dsp:nvSpPr>
        <dsp:cNvPr id="0" name=""/>
        <dsp:cNvSpPr/>
      </dsp:nvSpPr>
      <dsp:spPr>
        <a:xfrm rot="10800000">
          <a:off x="1680444" y="2153"/>
          <a:ext cx="5675376" cy="10037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617" tIns="167640" rIns="312928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/>
            <a:t>开发</a:t>
          </a:r>
          <a:endParaRPr lang="zh-CN" altLang="en-US" sz="4400" kern="1200" dirty="0"/>
        </a:p>
      </dsp:txBody>
      <dsp:txXfrm rot="10800000">
        <a:off x="1931376" y="2153"/>
        <a:ext cx="5424444" cy="1003729"/>
      </dsp:txXfrm>
    </dsp:sp>
    <dsp:sp modelId="{C78E22E6-02B9-4B49-B848-AAA8C7594283}">
      <dsp:nvSpPr>
        <dsp:cNvPr id="0" name=""/>
        <dsp:cNvSpPr/>
      </dsp:nvSpPr>
      <dsp:spPr>
        <a:xfrm>
          <a:off x="1178579" y="2153"/>
          <a:ext cx="1003729" cy="10037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58ACC-F73E-4A70-BDC9-BBF94676B236}">
      <dsp:nvSpPr>
        <dsp:cNvPr id="0" name=""/>
        <dsp:cNvSpPr/>
      </dsp:nvSpPr>
      <dsp:spPr>
        <a:xfrm rot="10800000">
          <a:off x="1680444" y="1305504"/>
          <a:ext cx="5675376" cy="10037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617" tIns="167640" rIns="312928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/>
            <a:t>传输</a:t>
          </a:r>
          <a:endParaRPr lang="zh-CN" altLang="en-US" sz="4400" kern="1200" dirty="0"/>
        </a:p>
      </dsp:txBody>
      <dsp:txXfrm rot="10800000">
        <a:off x="1931376" y="1305504"/>
        <a:ext cx="5424444" cy="1003729"/>
      </dsp:txXfrm>
    </dsp:sp>
    <dsp:sp modelId="{DCB9E1BF-9762-4044-9E3B-52F717A99E2D}">
      <dsp:nvSpPr>
        <dsp:cNvPr id="0" name=""/>
        <dsp:cNvSpPr/>
      </dsp:nvSpPr>
      <dsp:spPr>
        <a:xfrm>
          <a:off x="1178579" y="1305504"/>
          <a:ext cx="1003729" cy="10037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30A5B-1C6B-457E-80E0-5854D8B87401}">
      <dsp:nvSpPr>
        <dsp:cNvPr id="0" name=""/>
        <dsp:cNvSpPr/>
      </dsp:nvSpPr>
      <dsp:spPr>
        <a:xfrm rot="10800000">
          <a:off x="1680444" y="2608854"/>
          <a:ext cx="5675376" cy="10037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617" tIns="167640" rIns="312928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/>
            <a:t>展现</a:t>
          </a:r>
          <a:endParaRPr lang="zh-CN" altLang="en-US" sz="4400" kern="1200" dirty="0"/>
        </a:p>
      </dsp:txBody>
      <dsp:txXfrm rot="10800000">
        <a:off x="1931376" y="2608854"/>
        <a:ext cx="5424444" cy="1003729"/>
      </dsp:txXfrm>
    </dsp:sp>
    <dsp:sp modelId="{F4CE5C95-03DD-46F9-9D26-BD0A30228856}">
      <dsp:nvSpPr>
        <dsp:cNvPr id="0" name=""/>
        <dsp:cNvSpPr/>
      </dsp:nvSpPr>
      <dsp:spPr>
        <a:xfrm>
          <a:off x="1178579" y="2608854"/>
          <a:ext cx="1003729" cy="10037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330F-3398-4669-AC98-B3DF8E079E1F}">
      <dsp:nvSpPr>
        <dsp:cNvPr id="0" name=""/>
        <dsp:cNvSpPr/>
      </dsp:nvSpPr>
      <dsp:spPr>
        <a:xfrm>
          <a:off x="0" y="39148"/>
          <a:ext cx="6939004" cy="880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网页开发的人员</a:t>
          </a:r>
          <a:endParaRPr lang="zh-CN" altLang="en-US" sz="3500" kern="1200" dirty="0"/>
        </a:p>
      </dsp:txBody>
      <dsp:txXfrm>
        <a:off x="42979" y="82127"/>
        <a:ext cx="6853046" cy="794466"/>
      </dsp:txXfrm>
    </dsp:sp>
    <dsp:sp modelId="{B2ABA53B-A2A4-44AD-8A30-82C9563F1012}">
      <dsp:nvSpPr>
        <dsp:cNvPr id="0" name=""/>
        <dsp:cNvSpPr/>
      </dsp:nvSpPr>
      <dsp:spPr>
        <a:xfrm>
          <a:off x="0" y="905843"/>
          <a:ext cx="6939004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313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700" kern="1200" dirty="0" smtClean="0"/>
            <a:t>学生，个人，公司</a:t>
          </a:r>
          <a:endParaRPr lang="zh-CN" altLang="en-US" sz="2700" kern="1200" dirty="0"/>
        </a:p>
      </dsp:txBody>
      <dsp:txXfrm>
        <a:off x="0" y="905843"/>
        <a:ext cx="6939004" cy="579600"/>
      </dsp:txXfrm>
    </dsp:sp>
    <dsp:sp modelId="{491AA68E-4224-4D71-B366-4B883A1374D8}">
      <dsp:nvSpPr>
        <dsp:cNvPr id="0" name=""/>
        <dsp:cNvSpPr/>
      </dsp:nvSpPr>
      <dsp:spPr>
        <a:xfrm>
          <a:off x="0" y="1485443"/>
          <a:ext cx="6939004" cy="880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网页开发的过程</a:t>
          </a:r>
          <a:endParaRPr lang="zh-CN" altLang="en-US" sz="3500" kern="1200" dirty="0"/>
        </a:p>
      </dsp:txBody>
      <dsp:txXfrm>
        <a:off x="42979" y="1528422"/>
        <a:ext cx="6853046" cy="794466"/>
      </dsp:txXfrm>
    </dsp:sp>
    <dsp:sp modelId="{16C3878B-1C6D-4F08-BA1E-87D0DE504B2C}">
      <dsp:nvSpPr>
        <dsp:cNvPr id="0" name=""/>
        <dsp:cNvSpPr/>
      </dsp:nvSpPr>
      <dsp:spPr>
        <a:xfrm>
          <a:off x="0" y="2365868"/>
          <a:ext cx="6939004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313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700" kern="1200" dirty="0" smtClean="0"/>
            <a:t>公司内的网页</a:t>
          </a:r>
          <a:endParaRPr lang="zh-CN" altLang="en-US" sz="2700" kern="1200" dirty="0"/>
        </a:p>
      </dsp:txBody>
      <dsp:txXfrm>
        <a:off x="0" y="2365868"/>
        <a:ext cx="6939004" cy="579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DFDF3-1DB3-414A-871B-F0D7F90A8424}">
      <dsp:nvSpPr>
        <dsp:cNvPr id="0" name=""/>
        <dsp:cNvSpPr/>
      </dsp:nvSpPr>
      <dsp:spPr>
        <a:xfrm>
          <a:off x="277611" y="9396"/>
          <a:ext cx="5090457" cy="6958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公司内的网页开发</a:t>
          </a:r>
          <a:endParaRPr lang="zh-CN" altLang="en-US" sz="3700" kern="1200" dirty="0"/>
        </a:p>
      </dsp:txBody>
      <dsp:txXfrm>
        <a:off x="297992" y="29777"/>
        <a:ext cx="5049695" cy="655089"/>
      </dsp:txXfrm>
    </dsp:sp>
    <dsp:sp modelId="{8C33FF17-4715-431B-B7E2-466D5CB761AB}">
      <dsp:nvSpPr>
        <dsp:cNvPr id="0" name=""/>
        <dsp:cNvSpPr/>
      </dsp:nvSpPr>
      <dsp:spPr>
        <a:xfrm>
          <a:off x="269365" y="822261"/>
          <a:ext cx="695851" cy="695851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26BA2-8431-415B-86E5-C34474405E5F}">
      <dsp:nvSpPr>
        <dsp:cNvPr id="0" name=""/>
        <dsp:cNvSpPr/>
      </dsp:nvSpPr>
      <dsp:spPr>
        <a:xfrm>
          <a:off x="1006967" y="822261"/>
          <a:ext cx="4352854" cy="69585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相关的人员</a:t>
          </a:r>
          <a:endParaRPr lang="zh-CN" altLang="en-US" sz="2100" kern="1200" dirty="0"/>
        </a:p>
      </dsp:txBody>
      <dsp:txXfrm>
        <a:off x="1040942" y="856236"/>
        <a:ext cx="4284904" cy="627901"/>
      </dsp:txXfrm>
    </dsp:sp>
    <dsp:sp modelId="{9EB3951E-6B9A-48D6-ABAB-9B7DDD2A7F2F}">
      <dsp:nvSpPr>
        <dsp:cNvPr id="0" name=""/>
        <dsp:cNvSpPr/>
      </dsp:nvSpPr>
      <dsp:spPr>
        <a:xfrm>
          <a:off x="269365" y="1601615"/>
          <a:ext cx="695851" cy="695851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8FF47-9BB6-45A5-AB6D-936E9AFE8A09}">
      <dsp:nvSpPr>
        <dsp:cNvPr id="0" name=""/>
        <dsp:cNvSpPr/>
      </dsp:nvSpPr>
      <dsp:spPr>
        <a:xfrm>
          <a:off x="1006967" y="1601615"/>
          <a:ext cx="4352854" cy="69585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人员的分工</a:t>
          </a:r>
          <a:endParaRPr lang="zh-CN" altLang="en-US" sz="2100" kern="1200" dirty="0"/>
        </a:p>
      </dsp:txBody>
      <dsp:txXfrm>
        <a:off x="1040942" y="1635590"/>
        <a:ext cx="4284904" cy="627901"/>
      </dsp:txXfrm>
    </dsp:sp>
    <dsp:sp modelId="{CC3D2660-257F-4B05-B9A0-48B1B3F3CDCF}">
      <dsp:nvSpPr>
        <dsp:cNvPr id="0" name=""/>
        <dsp:cNvSpPr/>
      </dsp:nvSpPr>
      <dsp:spPr>
        <a:xfrm>
          <a:off x="269365" y="2380968"/>
          <a:ext cx="695851" cy="695851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3C3BD-46EC-4141-8BD1-1D09849C1F41}">
      <dsp:nvSpPr>
        <dsp:cNvPr id="0" name=""/>
        <dsp:cNvSpPr/>
      </dsp:nvSpPr>
      <dsp:spPr>
        <a:xfrm>
          <a:off x="1015194" y="2380968"/>
          <a:ext cx="4352854" cy="69585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开发</a:t>
          </a:r>
          <a:r>
            <a:rPr lang="zh-CN" altLang="en-US" sz="2100" kern="1200" dirty="0" smtClean="0"/>
            <a:t>的流程</a:t>
          </a:r>
          <a:endParaRPr lang="zh-CN" altLang="en-US" sz="2100" kern="1200" dirty="0"/>
        </a:p>
      </dsp:txBody>
      <dsp:txXfrm>
        <a:off x="1049169" y="2414943"/>
        <a:ext cx="4284904" cy="6279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2EE86-98FF-4AB7-89C0-7A62C4CA341E}">
      <dsp:nvSpPr>
        <dsp:cNvPr id="0" name=""/>
        <dsp:cNvSpPr/>
      </dsp:nvSpPr>
      <dsp:spPr>
        <a:xfrm rot="5400000">
          <a:off x="1767624" y="319384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产品</a:t>
          </a:r>
          <a:endParaRPr lang="zh-CN" altLang="en-US" sz="2100" kern="1200" dirty="0"/>
        </a:p>
      </dsp:txBody>
      <dsp:txXfrm rot="-5400000">
        <a:off x="2000476" y="424835"/>
        <a:ext cx="695220" cy="799103"/>
      </dsp:txXfrm>
    </dsp:sp>
    <dsp:sp modelId="{0DF875B0-64B8-4817-BE0B-E1C0BEABEF5A}">
      <dsp:nvSpPr>
        <dsp:cNvPr id="0" name=""/>
        <dsp:cNvSpPr/>
      </dsp:nvSpPr>
      <dsp:spPr>
        <a:xfrm>
          <a:off x="2883737" y="476109"/>
          <a:ext cx="1295592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82CED-3A9E-4C33-AE61-54E3A562DF63}">
      <dsp:nvSpPr>
        <dsp:cNvPr id="0" name=""/>
        <dsp:cNvSpPr/>
      </dsp:nvSpPr>
      <dsp:spPr>
        <a:xfrm rot="5400000">
          <a:off x="676819" y="319384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909671" y="424835"/>
        <a:ext cx="695220" cy="799103"/>
      </dsp:txXfrm>
    </dsp:sp>
    <dsp:sp modelId="{4A4099DC-1577-4416-827A-35291E09AC81}">
      <dsp:nvSpPr>
        <dsp:cNvPr id="0" name=""/>
        <dsp:cNvSpPr/>
      </dsp:nvSpPr>
      <dsp:spPr>
        <a:xfrm rot="5400000">
          <a:off x="1220132" y="1304777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设计</a:t>
          </a:r>
          <a:endParaRPr lang="zh-CN" altLang="en-US" sz="2100" kern="1200" dirty="0"/>
        </a:p>
      </dsp:txBody>
      <dsp:txXfrm rot="-5400000">
        <a:off x="1452984" y="1410228"/>
        <a:ext cx="695220" cy="799103"/>
      </dsp:txXfrm>
    </dsp:sp>
    <dsp:sp modelId="{EAE7B7D7-CC58-47E8-A7B9-8591EBC5DA4E}">
      <dsp:nvSpPr>
        <dsp:cNvPr id="0" name=""/>
        <dsp:cNvSpPr/>
      </dsp:nvSpPr>
      <dsp:spPr>
        <a:xfrm>
          <a:off x="0" y="1461502"/>
          <a:ext cx="1253799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F4532-623B-4FF3-B9D6-6BAD396CBFC0}">
      <dsp:nvSpPr>
        <dsp:cNvPr id="0" name=""/>
        <dsp:cNvSpPr/>
      </dsp:nvSpPr>
      <dsp:spPr>
        <a:xfrm rot="5400000">
          <a:off x="2310937" y="1304777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543789" y="1410228"/>
        <a:ext cx="695220" cy="799103"/>
      </dsp:txXfrm>
    </dsp:sp>
    <dsp:sp modelId="{E9FC9D4D-C18C-4E66-84C8-2B7BA36F4605}">
      <dsp:nvSpPr>
        <dsp:cNvPr id="0" name=""/>
        <dsp:cNvSpPr/>
      </dsp:nvSpPr>
      <dsp:spPr>
        <a:xfrm rot="5400000">
          <a:off x="1767624" y="2290170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前端开发</a:t>
          </a:r>
          <a:endParaRPr lang="zh-CN" altLang="en-US" sz="2100" kern="1200" dirty="0"/>
        </a:p>
      </dsp:txBody>
      <dsp:txXfrm rot="-5400000">
        <a:off x="2000476" y="2395621"/>
        <a:ext cx="695220" cy="799103"/>
      </dsp:txXfrm>
    </dsp:sp>
    <dsp:sp modelId="{0C2A8A3D-2F88-4566-B3EE-24B4282026DD}">
      <dsp:nvSpPr>
        <dsp:cNvPr id="0" name=""/>
        <dsp:cNvSpPr/>
      </dsp:nvSpPr>
      <dsp:spPr>
        <a:xfrm>
          <a:off x="2883737" y="2529277"/>
          <a:ext cx="1295592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5A203-3C33-4384-8111-1987A493CE5F}">
      <dsp:nvSpPr>
        <dsp:cNvPr id="0" name=""/>
        <dsp:cNvSpPr/>
      </dsp:nvSpPr>
      <dsp:spPr>
        <a:xfrm rot="5400000">
          <a:off x="676819" y="2290170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909671" y="2395621"/>
        <a:ext cx="695220" cy="799103"/>
      </dsp:txXfrm>
    </dsp:sp>
    <dsp:sp modelId="{204DDC91-7646-4A2E-93A0-BAAE2A3569E1}">
      <dsp:nvSpPr>
        <dsp:cNvPr id="0" name=""/>
        <dsp:cNvSpPr/>
      </dsp:nvSpPr>
      <dsp:spPr>
        <a:xfrm rot="5400000">
          <a:off x="1220132" y="3275563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后端开发</a:t>
          </a:r>
          <a:endParaRPr lang="zh-CN" altLang="en-US" sz="2100" kern="1200" dirty="0"/>
        </a:p>
      </dsp:txBody>
      <dsp:txXfrm rot="-5400000">
        <a:off x="1452984" y="3381014"/>
        <a:ext cx="695220" cy="799103"/>
      </dsp:txXfrm>
    </dsp:sp>
    <dsp:sp modelId="{74CAD4E9-1CC8-488A-8DA9-D6DB06E22573}">
      <dsp:nvSpPr>
        <dsp:cNvPr id="0" name=""/>
        <dsp:cNvSpPr/>
      </dsp:nvSpPr>
      <dsp:spPr>
        <a:xfrm>
          <a:off x="0" y="3432288"/>
          <a:ext cx="1253799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5AE63-26A6-48FE-B347-02E83A9DEBD3}">
      <dsp:nvSpPr>
        <dsp:cNvPr id="0" name=""/>
        <dsp:cNvSpPr/>
      </dsp:nvSpPr>
      <dsp:spPr>
        <a:xfrm rot="5400000">
          <a:off x="2310937" y="3275563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543789" y="3381014"/>
        <a:ext cx="695220" cy="7991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2EE86-98FF-4AB7-89C0-7A62C4CA341E}">
      <dsp:nvSpPr>
        <dsp:cNvPr id="0" name=""/>
        <dsp:cNvSpPr/>
      </dsp:nvSpPr>
      <dsp:spPr>
        <a:xfrm rot="5400000">
          <a:off x="1767624" y="1797474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产品</a:t>
          </a:r>
          <a:endParaRPr lang="zh-CN" altLang="en-US" sz="2100" kern="1200" dirty="0"/>
        </a:p>
      </dsp:txBody>
      <dsp:txXfrm rot="-5400000">
        <a:off x="2000476" y="1902925"/>
        <a:ext cx="695220" cy="799103"/>
      </dsp:txXfrm>
    </dsp:sp>
    <dsp:sp modelId="{0DF875B0-64B8-4817-BE0B-E1C0BEABEF5A}">
      <dsp:nvSpPr>
        <dsp:cNvPr id="0" name=""/>
        <dsp:cNvSpPr/>
      </dsp:nvSpPr>
      <dsp:spPr>
        <a:xfrm>
          <a:off x="2883737" y="1954199"/>
          <a:ext cx="1295592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82CED-3A9E-4C33-AE61-54E3A562DF63}">
      <dsp:nvSpPr>
        <dsp:cNvPr id="0" name=""/>
        <dsp:cNvSpPr/>
      </dsp:nvSpPr>
      <dsp:spPr>
        <a:xfrm rot="5400000">
          <a:off x="676819" y="1797474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909671" y="1902925"/>
        <a:ext cx="695220" cy="7991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2EE86-98FF-4AB7-89C0-7A62C4CA341E}">
      <dsp:nvSpPr>
        <dsp:cNvPr id="0" name=""/>
        <dsp:cNvSpPr/>
      </dsp:nvSpPr>
      <dsp:spPr>
        <a:xfrm rot="5400000">
          <a:off x="1767624" y="1304777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产品</a:t>
          </a:r>
          <a:endParaRPr lang="zh-CN" altLang="en-US" sz="2100" kern="1200" dirty="0"/>
        </a:p>
      </dsp:txBody>
      <dsp:txXfrm rot="-5400000">
        <a:off x="2000476" y="1410228"/>
        <a:ext cx="695220" cy="799103"/>
      </dsp:txXfrm>
    </dsp:sp>
    <dsp:sp modelId="{0DF875B0-64B8-4817-BE0B-E1C0BEABEF5A}">
      <dsp:nvSpPr>
        <dsp:cNvPr id="0" name=""/>
        <dsp:cNvSpPr/>
      </dsp:nvSpPr>
      <dsp:spPr>
        <a:xfrm>
          <a:off x="2883737" y="1461502"/>
          <a:ext cx="1295592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82CED-3A9E-4C33-AE61-54E3A562DF63}">
      <dsp:nvSpPr>
        <dsp:cNvPr id="0" name=""/>
        <dsp:cNvSpPr/>
      </dsp:nvSpPr>
      <dsp:spPr>
        <a:xfrm rot="5400000">
          <a:off x="676819" y="1304777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909671" y="1410228"/>
        <a:ext cx="695220" cy="799103"/>
      </dsp:txXfrm>
    </dsp:sp>
    <dsp:sp modelId="{4A4099DC-1577-4416-827A-35291E09AC81}">
      <dsp:nvSpPr>
        <dsp:cNvPr id="0" name=""/>
        <dsp:cNvSpPr/>
      </dsp:nvSpPr>
      <dsp:spPr>
        <a:xfrm rot="5400000">
          <a:off x="1220132" y="2290170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设计</a:t>
          </a:r>
          <a:endParaRPr lang="zh-CN" altLang="en-US" sz="2100" kern="1200" dirty="0"/>
        </a:p>
      </dsp:txBody>
      <dsp:txXfrm rot="-5400000">
        <a:off x="1452984" y="2395621"/>
        <a:ext cx="695220" cy="799103"/>
      </dsp:txXfrm>
    </dsp:sp>
    <dsp:sp modelId="{EAE7B7D7-CC58-47E8-A7B9-8591EBC5DA4E}">
      <dsp:nvSpPr>
        <dsp:cNvPr id="0" name=""/>
        <dsp:cNvSpPr/>
      </dsp:nvSpPr>
      <dsp:spPr>
        <a:xfrm>
          <a:off x="0" y="2446895"/>
          <a:ext cx="1253799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F4532-623B-4FF3-B9D6-6BAD396CBFC0}">
      <dsp:nvSpPr>
        <dsp:cNvPr id="0" name=""/>
        <dsp:cNvSpPr/>
      </dsp:nvSpPr>
      <dsp:spPr>
        <a:xfrm rot="5400000">
          <a:off x="2310937" y="2290170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543789" y="2395621"/>
        <a:ext cx="695220" cy="7991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2EE86-98FF-4AB7-89C0-7A62C4CA341E}">
      <dsp:nvSpPr>
        <dsp:cNvPr id="0" name=""/>
        <dsp:cNvSpPr/>
      </dsp:nvSpPr>
      <dsp:spPr>
        <a:xfrm rot="5400000">
          <a:off x="1767624" y="319384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产品</a:t>
          </a:r>
          <a:endParaRPr lang="zh-CN" altLang="en-US" sz="2100" kern="1200" dirty="0"/>
        </a:p>
      </dsp:txBody>
      <dsp:txXfrm rot="-5400000">
        <a:off x="2000476" y="424835"/>
        <a:ext cx="695220" cy="799103"/>
      </dsp:txXfrm>
    </dsp:sp>
    <dsp:sp modelId="{0DF875B0-64B8-4817-BE0B-E1C0BEABEF5A}">
      <dsp:nvSpPr>
        <dsp:cNvPr id="0" name=""/>
        <dsp:cNvSpPr/>
      </dsp:nvSpPr>
      <dsp:spPr>
        <a:xfrm>
          <a:off x="2883737" y="476109"/>
          <a:ext cx="1295592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82CED-3A9E-4C33-AE61-54E3A562DF63}">
      <dsp:nvSpPr>
        <dsp:cNvPr id="0" name=""/>
        <dsp:cNvSpPr/>
      </dsp:nvSpPr>
      <dsp:spPr>
        <a:xfrm rot="5400000">
          <a:off x="676819" y="319384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909671" y="424835"/>
        <a:ext cx="695220" cy="799103"/>
      </dsp:txXfrm>
    </dsp:sp>
    <dsp:sp modelId="{4A4099DC-1577-4416-827A-35291E09AC81}">
      <dsp:nvSpPr>
        <dsp:cNvPr id="0" name=""/>
        <dsp:cNvSpPr/>
      </dsp:nvSpPr>
      <dsp:spPr>
        <a:xfrm rot="5400000">
          <a:off x="1220132" y="1304777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设计</a:t>
          </a:r>
          <a:endParaRPr lang="zh-CN" altLang="en-US" sz="2100" kern="1200" dirty="0"/>
        </a:p>
      </dsp:txBody>
      <dsp:txXfrm rot="-5400000">
        <a:off x="1452984" y="1410228"/>
        <a:ext cx="695220" cy="799103"/>
      </dsp:txXfrm>
    </dsp:sp>
    <dsp:sp modelId="{EAE7B7D7-CC58-47E8-A7B9-8591EBC5DA4E}">
      <dsp:nvSpPr>
        <dsp:cNvPr id="0" name=""/>
        <dsp:cNvSpPr/>
      </dsp:nvSpPr>
      <dsp:spPr>
        <a:xfrm>
          <a:off x="0" y="1461502"/>
          <a:ext cx="1253799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F4532-623B-4FF3-B9D6-6BAD396CBFC0}">
      <dsp:nvSpPr>
        <dsp:cNvPr id="0" name=""/>
        <dsp:cNvSpPr/>
      </dsp:nvSpPr>
      <dsp:spPr>
        <a:xfrm rot="5400000">
          <a:off x="2310937" y="1304777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543789" y="1410228"/>
        <a:ext cx="695220" cy="799103"/>
      </dsp:txXfrm>
    </dsp:sp>
    <dsp:sp modelId="{E9FC9D4D-C18C-4E66-84C8-2B7BA36F4605}">
      <dsp:nvSpPr>
        <dsp:cNvPr id="0" name=""/>
        <dsp:cNvSpPr/>
      </dsp:nvSpPr>
      <dsp:spPr>
        <a:xfrm rot="5400000">
          <a:off x="1767624" y="2290170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前端开发</a:t>
          </a:r>
          <a:endParaRPr lang="zh-CN" altLang="en-US" sz="2100" kern="1200" dirty="0"/>
        </a:p>
      </dsp:txBody>
      <dsp:txXfrm rot="-5400000">
        <a:off x="2000476" y="2395621"/>
        <a:ext cx="695220" cy="799103"/>
      </dsp:txXfrm>
    </dsp:sp>
    <dsp:sp modelId="{0C2A8A3D-2F88-4566-B3EE-24B4282026DD}">
      <dsp:nvSpPr>
        <dsp:cNvPr id="0" name=""/>
        <dsp:cNvSpPr/>
      </dsp:nvSpPr>
      <dsp:spPr>
        <a:xfrm>
          <a:off x="2883737" y="2529277"/>
          <a:ext cx="1295592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5A203-3C33-4384-8111-1987A493CE5F}">
      <dsp:nvSpPr>
        <dsp:cNvPr id="0" name=""/>
        <dsp:cNvSpPr/>
      </dsp:nvSpPr>
      <dsp:spPr>
        <a:xfrm rot="5400000">
          <a:off x="676819" y="2290170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909671" y="2395621"/>
        <a:ext cx="695220" cy="799103"/>
      </dsp:txXfrm>
    </dsp:sp>
    <dsp:sp modelId="{204DDC91-7646-4A2E-93A0-BAAE2A3569E1}">
      <dsp:nvSpPr>
        <dsp:cNvPr id="0" name=""/>
        <dsp:cNvSpPr/>
      </dsp:nvSpPr>
      <dsp:spPr>
        <a:xfrm rot="5400000">
          <a:off x="1220132" y="3275563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后端开发</a:t>
          </a:r>
          <a:endParaRPr lang="zh-CN" altLang="en-US" sz="2100" kern="1200" dirty="0"/>
        </a:p>
      </dsp:txBody>
      <dsp:txXfrm rot="-5400000">
        <a:off x="1452984" y="3381014"/>
        <a:ext cx="695220" cy="799103"/>
      </dsp:txXfrm>
    </dsp:sp>
    <dsp:sp modelId="{74CAD4E9-1CC8-488A-8DA9-D6DB06E22573}">
      <dsp:nvSpPr>
        <dsp:cNvPr id="0" name=""/>
        <dsp:cNvSpPr/>
      </dsp:nvSpPr>
      <dsp:spPr>
        <a:xfrm>
          <a:off x="0" y="3432288"/>
          <a:ext cx="1253799" cy="69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5AE63-26A6-48FE-B347-02E83A9DEBD3}">
      <dsp:nvSpPr>
        <dsp:cNvPr id="0" name=""/>
        <dsp:cNvSpPr/>
      </dsp:nvSpPr>
      <dsp:spPr>
        <a:xfrm rot="5400000">
          <a:off x="2310937" y="3275563"/>
          <a:ext cx="1160925" cy="10100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543789" y="3381014"/>
        <a:ext cx="695220" cy="7991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1433" y="685799"/>
            <a:ext cx="8001000" cy="297180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一张网页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要经历怎样的过程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才能抵达用户面前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1477" y="4502894"/>
            <a:ext cx="6400800" cy="1947333"/>
          </a:xfrm>
        </p:spPr>
        <p:txBody>
          <a:bodyPr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主讲人：</a:t>
            </a:r>
            <a:r>
              <a:rPr lang="zh-CN" altLang="en-US" dirty="0">
                <a:solidFill>
                  <a:schemeClr val="tx1"/>
                </a:solidFill>
              </a:rPr>
              <a:t>阮照进</a:t>
            </a:r>
          </a:p>
        </p:txBody>
      </p:sp>
    </p:spTree>
    <p:extLst>
      <p:ext uri="{BB962C8B-B14F-4D97-AF65-F5344CB8AC3E}">
        <p14:creationId xmlns:p14="http://schemas.microsoft.com/office/powerpoint/2010/main" val="20551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网页的传输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003" y="5187006"/>
            <a:ext cx="3508289" cy="14553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19" y="2215978"/>
            <a:ext cx="7614745" cy="45060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49674" y="1585666"/>
            <a:ext cx="219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路由器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8608541" y="2652584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r>
              <a:rPr lang="en-US" altLang="zh-CN" dirty="0" smtClean="0"/>
              <a:t>+</a:t>
            </a:r>
            <a:r>
              <a:rPr lang="zh-CN" altLang="en-US" dirty="0" smtClean="0"/>
              <a:t>数据包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77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网页的传输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003" y="5187006"/>
            <a:ext cx="3508289" cy="14553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49674" y="1585666"/>
            <a:ext cx="219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路由器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8608541" y="265258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 smtClean="0"/>
              <a:t>房间号</a:t>
            </a:r>
            <a:r>
              <a:rPr lang="en-US" altLang="zh-CN" dirty="0" smtClean="0"/>
              <a:t>+</a:t>
            </a:r>
            <a:r>
              <a:rPr lang="zh-CN" altLang="en-US" dirty="0" smtClean="0"/>
              <a:t>信息内容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3" y="2502737"/>
            <a:ext cx="7709818" cy="41396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19287" y="1710797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IP</a:t>
            </a:r>
            <a:r>
              <a:rPr lang="zh-CN" altLang="en-US" dirty="0"/>
              <a:t>地址</a:t>
            </a:r>
            <a:r>
              <a:rPr lang="en-US" altLang="zh-CN" dirty="0"/>
              <a:t>+</a:t>
            </a:r>
            <a:r>
              <a:rPr lang="zh-CN" altLang="en-US" dirty="0"/>
              <a:t>数据包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94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网页的展现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043995665"/>
              </p:ext>
            </p:extLst>
          </p:nvPr>
        </p:nvGraphicFramePr>
        <p:xfrm>
          <a:off x="-274594" y="2200432"/>
          <a:ext cx="7902832" cy="4291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" y="494811"/>
            <a:ext cx="6425422" cy="59975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78" y="721611"/>
            <a:ext cx="5191125" cy="52101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99" y="443969"/>
            <a:ext cx="61341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5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展现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4" y="2356022"/>
            <a:ext cx="1809750" cy="36195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1870814" y="1764269"/>
            <a:ext cx="873211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05894" y="193833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44" y="2356022"/>
            <a:ext cx="1943100" cy="3714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06" y="1768818"/>
            <a:ext cx="1800225" cy="1619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6" y="3975272"/>
            <a:ext cx="3143250" cy="2095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14367" y="1976089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Javascript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87" y="2925204"/>
            <a:ext cx="2667000" cy="168592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7330354" y="1787735"/>
            <a:ext cx="1095633" cy="193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5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展现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1" y="1772041"/>
            <a:ext cx="10058400" cy="471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展现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1" y="1780430"/>
            <a:ext cx="10058400" cy="4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展现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1" y="1823132"/>
            <a:ext cx="10058400" cy="47493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57900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总结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277653817"/>
              </p:ext>
            </p:extLst>
          </p:nvPr>
        </p:nvGraphicFramePr>
        <p:xfrm>
          <a:off x="672757" y="2388972"/>
          <a:ext cx="6823676" cy="3724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135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C60567-1533-40A2-B39C-0A72424D68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2C60567-1533-40A2-B39C-0A72424D68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9CAD84-1FBA-4628-A3B3-A2601510F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3A9CAD84-1FBA-4628-A3B3-A2601510F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07D2E3-F092-4D31-9F7D-DEC78E5DA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5407D2E3-F092-4D31-9F7D-DEC78E5DA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8D0271-763B-49F2-85DA-67FE5B2DE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98D0271-763B-49F2-85DA-67FE5B2DE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BA9B10-5AD9-4B39-96D6-D1D0B7C1F5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7BA9B10-5AD9-4B39-96D6-D1D0B7C1F5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A7F068-B747-48D8-BE22-6304DAC49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71A7F068-B747-48D8-BE22-6304DAC49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1714EE-DC0B-4403-B9F1-7F009E665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A01714EE-DC0B-4403-B9F1-7F009E6652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1958316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谢谢观看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内容占位符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589746"/>
              </p:ext>
            </p:extLst>
          </p:nvPr>
        </p:nvGraphicFramePr>
        <p:xfrm>
          <a:off x="189943" y="1542535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34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78E22E6-02B9-4B49-B848-AAA8C7594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C78E22E6-02B9-4B49-B848-AAA8C75942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EC8BF3-299B-43C7-BB9C-24C5ABF063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9DEC8BF3-299B-43C7-BB9C-24C5ABF063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CB9E1BF-9762-4044-9E3B-52F717A99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DCB9E1BF-9762-4044-9E3B-52F717A99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1358ACC-F73E-4A70-BDC9-BBF94676B2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51358ACC-F73E-4A70-BDC9-BBF94676B2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4CE5C95-03DD-46F9-9D26-BD0A302288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F4CE5C95-03DD-46F9-9D26-BD0A302288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C230A5B-1C6B-457E-80E0-5854D8B87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7C230A5B-1C6B-457E-80E0-5854D8B874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393127"/>
            <a:ext cx="11269362" cy="1172061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网页的开发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01158864"/>
              </p:ext>
            </p:extLst>
          </p:nvPr>
        </p:nvGraphicFramePr>
        <p:xfrm>
          <a:off x="730424" y="2713224"/>
          <a:ext cx="6939004" cy="297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63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45330F-3398-4669-AC98-B3DF8E079E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E045330F-3398-4669-AC98-B3DF8E079E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E045330F-3398-4669-AC98-B3DF8E079E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E045330F-3398-4669-AC98-B3DF8E079E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2ABA53B-A2A4-44AD-8A30-82C9563F1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graphicEl>
                                              <a:dgm id="{B2ABA53B-A2A4-44AD-8A30-82C9563F10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dgm id="{B2ABA53B-A2A4-44AD-8A30-82C9563F1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graphicEl>
                                              <a:dgm id="{B2ABA53B-A2A4-44AD-8A30-82C9563F1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1AA68E-4224-4D71-B366-4B883A137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graphicEl>
                                              <a:dgm id="{491AA68E-4224-4D71-B366-4B883A1374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graphicEl>
                                              <a:dgm id="{491AA68E-4224-4D71-B366-4B883A137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graphicEl>
                                              <a:dgm id="{491AA68E-4224-4D71-B366-4B883A137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6C3878B-1C6D-4F08-BA1E-87D0DE504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dgm id="{16C3878B-1C6D-4F08-BA1E-87D0DE504B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graphicEl>
                                              <a:dgm id="{16C3878B-1C6D-4F08-BA1E-87D0DE504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graphicEl>
                                              <a:dgm id="{16C3878B-1C6D-4F08-BA1E-87D0DE504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393128"/>
            <a:ext cx="8534400" cy="620126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网页的开发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413879422"/>
              </p:ext>
            </p:extLst>
          </p:nvPr>
        </p:nvGraphicFramePr>
        <p:xfrm>
          <a:off x="650789" y="2589656"/>
          <a:ext cx="5629188" cy="3077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mtClean="0">
                <a:solidFill>
                  <a:schemeClr val="tx1">
                    <a:lumMod val="95000"/>
                  </a:schemeClr>
                </a:solidFill>
              </a:rPr>
              <a:t>  网页的开发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17139295"/>
              </p:ext>
            </p:extLst>
          </p:nvPr>
        </p:nvGraphicFramePr>
        <p:xfrm>
          <a:off x="6444735" y="1804085"/>
          <a:ext cx="4179330" cy="460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8396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393128"/>
            <a:ext cx="8534400" cy="620126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网页的开发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mtClean="0">
                <a:solidFill>
                  <a:schemeClr val="tx1">
                    <a:lumMod val="95000"/>
                  </a:schemeClr>
                </a:solidFill>
              </a:rPr>
              <a:t>  网页的开发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929559447"/>
              </p:ext>
            </p:extLst>
          </p:nvPr>
        </p:nvGraphicFramePr>
        <p:xfrm>
          <a:off x="7217092" y="1834447"/>
          <a:ext cx="4179330" cy="460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4" y="1889904"/>
            <a:ext cx="6120927" cy="45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9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393128"/>
            <a:ext cx="8534400" cy="620126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网页的开发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mtClean="0">
                <a:solidFill>
                  <a:schemeClr val="tx1">
                    <a:lumMod val="95000"/>
                  </a:schemeClr>
                </a:solidFill>
              </a:rPr>
              <a:t>  网页的开发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282798601"/>
              </p:ext>
            </p:extLst>
          </p:nvPr>
        </p:nvGraphicFramePr>
        <p:xfrm>
          <a:off x="6879741" y="1839596"/>
          <a:ext cx="4179330" cy="460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8" y="2853359"/>
            <a:ext cx="6674478" cy="31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393128"/>
            <a:ext cx="8534400" cy="620126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网页的开发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mtClean="0">
                <a:solidFill>
                  <a:schemeClr val="tx1">
                    <a:lumMod val="95000"/>
                  </a:schemeClr>
                </a:solidFill>
              </a:rPr>
              <a:t>  网页的开发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37721041"/>
              </p:ext>
            </p:extLst>
          </p:nvPr>
        </p:nvGraphicFramePr>
        <p:xfrm>
          <a:off x="6835353" y="1821840"/>
          <a:ext cx="4179330" cy="460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6" y="2345491"/>
            <a:ext cx="6392967" cy="37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网页的传输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3" y="1801447"/>
            <a:ext cx="3467100" cy="133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8" y="2833751"/>
            <a:ext cx="6651043" cy="36988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660" y="5141312"/>
            <a:ext cx="3100324" cy="1518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48744" y="1710842"/>
            <a:ext cx="219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集线器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9168714" y="2945477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MAC</a:t>
            </a:r>
            <a:r>
              <a:rPr lang="zh-CN" altLang="en-US" dirty="0" smtClean="0"/>
              <a:t>地址 </a:t>
            </a:r>
            <a:r>
              <a:rPr lang="en-US" altLang="zh-CN" dirty="0" smtClean="0"/>
              <a:t>+ </a:t>
            </a:r>
            <a:r>
              <a:rPr lang="zh-CN" altLang="en-US" dirty="0" smtClean="0"/>
              <a:t>数据帧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476" y="2318050"/>
            <a:ext cx="7296150" cy="4476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89698" y="4036846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用户名 </a:t>
            </a:r>
            <a:r>
              <a:rPr lang="en-US" altLang="zh-CN" dirty="0"/>
              <a:t>+</a:t>
            </a:r>
            <a:r>
              <a:rPr lang="zh-CN" altLang="en-US" dirty="0"/>
              <a:t>内容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92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93127"/>
            <a:ext cx="11269362" cy="1172061"/>
          </a:xfrm>
          <a:prstGeom prst="rect">
            <a:avLst/>
          </a:prstGeom>
          <a:solidFill>
            <a:schemeClr val="bg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95000"/>
                  </a:schemeClr>
                </a:solidFill>
              </a:rPr>
              <a:t>  网页的传输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23" y="5396041"/>
            <a:ext cx="4034353" cy="1382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026" y="2919628"/>
            <a:ext cx="5667375" cy="3333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90862" y="1743945"/>
            <a:ext cx="219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交换机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8625016" y="2734962"/>
            <a:ext cx="2279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MAC</a:t>
            </a:r>
            <a:r>
              <a:rPr lang="zh-CN" altLang="en-US" dirty="0" smtClean="0"/>
              <a:t>地址</a:t>
            </a:r>
            <a:r>
              <a:rPr lang="en-US" altLang="zh-CN" dirty="0" smtClean="0"/>
              <a:t>+</a:t>
            </a:r>
            <a:r>
              <a:rPr lang="zh-CN" altLang="en-US" dirty="0" smtClean="0"/>
              <a:t>信息内容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6" y="2545492"/>
            <a:ext cx="7315072" cy="42335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27530" y="4065501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用户名</a:t>
            </a:r>
            <a:r>
              <a:rPr lang="en-US" altLang="zh-CN" dirty="0"/>
              <a:t>+ </a:t>
            </a:r>
            <a:r>
              <a:rPr lang="zh-CN" altLang="en-US" dirty="0"/>
              <a:t>内容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30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456</TotalTime>
  <Words>177</Words>
  <Application>Microsoft Office PowerPoint</Application>
  <PresentationFormat>宽屏</PresentationFormat>
  <Paragraphs>66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幼圆</vt:lpstr>
      <vt:lpstr>Century Gothic</vt:lpstr>
      <vt:lpstr>Wingdings 3</vt:lpstr>
      <vt:lpstr>切片</vt:lpstr>
      <vt:lpstr>一张网页 要经历怎样的过程 才能抵达用户面前</vt:lpstr>
      <vt:lpstr>PowerPoint 演示文稿</vt:lpstr>
      <vt:lpstr>  网页的开发</vt:lpstr>
      <vt:lpstr>网页的开发</vt:lpstr>
      <vt:lpstr>网页的开发</vt:lpstr>
      <vt:lpstr>网页的开发</vt:lpstr>
      <vt:lpstr>网页的开发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一张网页 要经历怎样的过程 才能抵达用户面前</dc:title>
  <dc:creator>阮照进</dc:creator>
  <cp:lastModifiedBy>阮照进</cp:lastModifiedBy>
  <cp:revision>35</cp:revision>
  <dcterms:created xsi:type="dcterms:W3CDTF">2015-11-20T01:08:12Z</dcterms:created>
  <dcterms:modified xsi:type="dcterms:W3CDTF">2015-11-20T09:03:01Z</dcterms:modified>
</cp:coreProperties>
</file>